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2D1DA-6B2D-4A5D-B295-299F05CA373F}" v="618" dt="2023-12-06T04:25:09.615"/>
    <p1510:client id="{60DD5DC4-3521-48C7-9454-03FC844DE0A1}" v="1525" dt="2023-12-06T01:24:44.678"/>
    <p1510:client id="{F19BFB56-1CC7-258F-5CD7-083DFA17C16B}" v="420" dt="2023-12-06T03:02:28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32E66-52C4-48C9-A7B5-78878C940CC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9EB3064-EB10-46B8-8AA6-F57AD52B71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Newly refurbished and expanded central library</a:t>
          </a:r>
        </a:p>
      </dgm:t>
    </dgm:pt>
    <dgm:pt modelId="{FF210382-9453-41CE-864E-10D96F6961DE}" type="parTrans" cxnId="{64E38A63-691D-4751-91D5-71E5683DB57E}">
      <dgm:prSet/>
      <dgm:spPr/>
      <dgm:t>
        <a:bodyPr/>
        <a:lstStyle/>
        <a:p>
          <a:endParaRPr lang="en-US"/>
        </a:p>
      </dgm:t>
    </dgm:pt>
    <dgm:pt modelId="{D2EEE9F4-6932-4523-9890-807424015042}" type="sibTrans" cxnId="{64E38A63-691D-4751-91D5-71E5683DB57E}">
      <dgm:prSet/>
      <dgm:spPr/>
      <dgm:t>
        <a:bodyPr/>
        <a:lstStyle/>
        <a:p>
          <a:endParaRPr lang="en-US"/>
        </a:p>
      </dgm:t>
    </dgm:pt>
    <dgm:pt modelId="{091E26D0-2EB1-4E53-8037-677B3D27D2A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Plans for vastly expanded Wendouree Library</a:t>
          </a:r>
        </a:p>
      </dgm:t>
    </dgm:pt>
    <dgm:pt modelId="{C2260237-DCE0-4F25-B872-C9D2EE9D2A78}" type="parTrans" cxnId="{9B67FB9C-F15F-4BC3-BA4E-ECCB106B35DC}">
      <dgm:prSet/>
      <dgm:spPr/>
      <dgm:t>
        <a:bodyPr/>
        <a:lstStyle/>
        <a:p>
          <a:endParaRPr lang="en-US"/>
        </a:p>
      </dgm:t>
    </dgm:pt>
    <dgm:pt modelId="{2B87720F-16FD-4978-BC86-7978B634E079}" type="sibTrans" cxnId="{9B67FB9C-F15F-4BC3-BA4E-ECCB106B35DC}">
      <dgm:prSet/>
      <dgm:spPr/>
      <dgm:t>
        <a:bodyPr/>
        <a:lstStyle/>
        <a:p>
          <a:endParaRPr lang="en-US"/>
        </a:p>
      </dgm:t>
    </dgm:pt>
    <dgm:pt modelId="{6C1B3CAD-1D77-41ED-BE81-AB0F4012F4F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Plans for new library at western growth zone (Delacombe)</a:t>
          </a:r>
        </a:p>
      </dgm:t>
    </dgm:pt>
    <dgm:pt modelId="{754E1FD5-69F4-47BB-A1F4-5562F4E5FAAE}" type="parTrans" cxnId="{B571471F-9277-4A69-BF39-116C975FEE10}">
      <dgm:prSet/>
      <dgm:spPr/>
      <dgm:t>
        <a:bodyPr/>
        <a:lstStyle/>
        <a:p>
          <a:endParaRPr lang="en-US"/>
        </a:p>
      </dgm:t>
    </dgm:pt>
    <dgm:pt modelId="{35068799-BB09-442D-B444-BB118D3A9E12}" type="sibTrans" cxnId="{B571471F-9277-4A69-BF39-116C975FEE10}">
      <dgm:prSet/>
      <dgm:spPr/>
      <dgm:t>
        <a:bodyPr/>
        <a:lstStyle/>
        <a:p>
          <a:endParaRPr lang="en-US"/>
        </a:p>
      </dgm:t>
    </dgm:pt>
    <dgm:pt modelId="{6DB30C23-D215-4CDE-9EF7-A4C6B43D14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Community Hubs</a:t>
          </a:r>
        </a:p>
      </dgm:t>
    </dgm:pt>
    <dgm:pt modelId="{995B9D1E-9C6C-47D0-B7F7-3333B63BDE54}" type="parTrans" cxnId="{2C1A1CBA-0AE4-4375-8243-A87974B79EC9}">
      <dgm:prSet/>
      <dgm:spPr/>
      <dgm:t>
        <a:bodyPr/>
        <a:lstStyle/>
        <a:p>
          <a:endParaRPr lang="en-US"/>
        </a:p>
      </dgm:t>
    </dgm:pt>
    <dgm:pt modelId="{A2FF72BA-6F02-46BB-A115-902CB697CFB1}" type="sibTrans" cxnId="{2C1A1CBA-0AE4-4375-8243-A87974B79EC9}">
      <dgm:prSet/>
      <dgm:spPr/>
      <dgm:t>
        <a:bodyPr/>
        <a:lstStyle/>
        <a:p>
          <a:endParaRPr lang="en-US"/>
        </a:p>
      </dgm:t>
    </dgm:pt>
    <dgm:pt modelId="{A133D369-8834-4A4E-9AB3-C4C2950344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Existing location Lucas – co-located with kinder and MCHN</a:t>
          </a:r>
        </a:p>
      </dgm:t>
    </dgm:pt>
    <dgm:pt modelId="{A2B7AAE7-2CBA-4FA7-9A89-D915B4E5B257}" type="parTrans" cxnId="{66A776C1-0D94-4C15-B077-DA43CD84A2CB}">
      <dgm:prSet/>
      <dgm:spPr/>
      <dgm:t>
        <a:bodyPr/>
        <a:lstStyle/>
        <a:p>
          <a:endParaRPr lang="en-US"/>
        </a:p>
      </dgm:t>
    </dgm:pt>
    <dgm:pt modelId="{D1D5212F-5B0D-49E8-8B26-3DBD39516831}" type="sibTrans" cxnId="{66A776C1-0D94-4C15-B077-DA43CD84A2CB}">
      <dgm:prSet/>
      <dgm:spPr/>
      <dgm:t>
        <a:bodyPr/>
        <a:lstStyle/>
        <a:p>
          <a:endParaRPr lang="en-US"/>
        </a:p>
      </dgm:t>
    </dgm:pt>
    <dgm:pt modelId="{375E18FF-6D1A-403B-99A4-0AEB1E22F6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Alfredton opening Jan 2024 – co-located with kinder and MCHN</a:t>
          </a:r>
        </a:p>
      </dgm:t>
    </dgm:pt>
    <dgm:pt modelId="{346A690C-D00B-4663-86E0-B3FAC8C1B7CB}" type="parTrans" cxnId="{3E09C368-6887-49B7-AED3-6648E329A97F}">
      <dgm:prSet/>
      <dgm:spPr/>
      <dgm:t>
        <a:bodyPr/>
        <a:lstStyle/>
        <a:p>
          <a:endParaRPr lang="en-US"/>
        </a:p>
      </dgm:t>
    </dgm:pt>
    <dgm:pt modelId="{B79DEA8A-9DDD-4C67-A546-B5516DDEDC82}" type="sibTrans" cxnId="{3E09C368-6887-49B7-AED3-6648E329A97F}">
      <dgm:prSet/>
      <dgm:spPr/>
      <dgm:t>
        <a:bodyPr/>
        <a:lstStyle/>
        <a:p>
          <a:endParaRPr lang="en-US"/>
        </a:p>
      </dgm:t>
    </dgm:pt>
    <dgm:pt modelId="{F2DDBB2C-21F3-4502-A8A3-023FEBCC2C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Sebastopol late 2024 – co-located with Senior Citizens</a:t>
          </a:r>
        </a:p>
      </dgm:t>
    </dgm:pt>
    <dgm:pt modelId="{F6263E94-749B-44CC-A2EE-20D4322AC6F2}" type="parTrans" cxnId="{ACC0BF48-E0C2-4C69-82A8-E18EA11AC8ED}">
      <dgm:prSet/>
      <dgm:spPr/>
      <dgm:t>
        <a:bodyPr/>
        <a:lstStyle/>
        <a:p>
          <a:endParaRPr lang="en-US"/>
        </a:p>
      </dgm:t>
    </dgm:pt>
    <dgm:pt modelId="{32433341-89F0-44D8-9558-6147BFB8FDF2}" type="sibTrans" cxnId="{ACC0BF48-E0C2-4C69-82A8-E18EA11AC8ED}">
      <dgm:prSet/>
      <dgm:spPr/>
      <dgm:t>
        <a:bodyPr/>
        <a:lstStyle/>
        <a:p>
          <a:endParaRPr lang="en-US"/>
        </a:p>
      </dgm:t>
    </dgm:pt>
    <dgm:pt modelId="{612B51DE-6B58-4760-8BD2-FD9B36E422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Buninyong 2025/6</a:t>
          </a:r>
        </a:p>
      </dgm:t>
    </dgm:pt>
    <dgm:pt modelId="{928068C7-2695-4F2E-A853-9961201C4FDF}" type="parTrans" cxnId="{FF0AEC8F-EB31-4F64-BE0A-D9129AA86D18}">
      <dgm:prSet/>
      <dgm:spPr/>
      <dgm:t>
        <a:bodyPr/>
        <a:lstStyle/>
        <a:p>
          <a:endParaRPr lang="en-US"/>
        </a:p>
      </dgm:t>
    </dgm:pt>
    <dgm:pt modelId="{2965A066-CA1A-4B14-87E8-507A3241B6E5}" type="sibTrans" cxnId="{FF0AEC8F-EB31-4F64-BE0A-D9129AA86D18}">
      <dgm:prSet/>
      <dgm:spPr/>
      <dgm:t>
        <a:bodyPr/>
        <a:lstStyle/>
        <a:p>
          <a:endParaRPr lang="en-US"/>
        </a:p>
      </dgm:t>
    </dgm:pt>
    <dgm:pt modelId="{EB61DCE8-515F-4E90-BC32-EA2FC0FD5652}" type="pres">
      <dgm:prSet presAssocID="{A7D32E66-52C4-48C9-A7B5-78878C940CC4}" presName="root" presStyleCnt="0">
        <dgm:presLayoutVars>
          <dgm:dir/>
          <dgm:resizeHandles val="exact"/>
        </dgm:presLayoutVars>
      </dgm:prSet>
      <dgm:spPr/>
    </dgm:pt>
    <dgm:pt modelId="{DCCAEC1D-C720-47D3-A254-6F424F57CCB3}" type="pres">
      <dgm:prSet presAssocID="{49EB3064-EB10-46B8-8AA6-F57AD52B71A9}" presName="compNode" presStyleCnt="0"/>
      <dgm:spPr/>
    </dgm:pt>
    <dgm:pt modelId="{5A3446B1-1750-4F23-97F7-642BE753FF33}" type="pres">
      <dgm:prSet presAssocID="{49EB3064-EB10-46B8-8AA6-F57AD52B71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1088AF5-09C3-4C92-A673-7C89C5DA189D}" type="pres">
      <dgm:prSet presAssocID="{49EB3064-EB10-46B8-8AA6-F57AD52B71A9}" presName="iconSpace" presStyleCnt="0"/>
      <dgm:spPr/>
    </dgm:pt>
    <dgm:pt modelId="{5BF0A786-5D7D-4C64-A501-0BCAB2F4F4D0}" type="pres">
      <dgm:prSet presAssocID="{49EB3064-EB10-46B8-8AA6-F57AD52B71A9}" presName="parTx" presStyleLbl="revTx" presStyleIdx="0" presStyleCnt="8">
        <dgm:presLayoutVars>
          <dgm:chMax val="0"/>
          <dgm:chPref val="0"/>
        </dgm:presLayoutVars>
      </dgm:prSet>
      <dgm:spPr/>
    </dgm:pt>
    <dgm:pt modelId="{38758947-AA1C-4B59-84F8-4A37E3D97192}" type="pres">
      <dgm:prSet presAssocID="{49EB3064-EB10-46B8-8AA6-F57AD52B71A9}" presName="txSpace" presStyleCnt="0"/>
      <dgm:spPr/>
    </dgm:pt>
    <dgm:pt modelId="{5041E444-B0B5-4656-A7C5-0069EA548BAF}" type="pres">
      <dgm:prSet presAssocID="{49EB3064-EB10-46B8-8AA6-F57AD52B71A9}" presName="desTx" presStyleLbl="revTx" presStyleIdx="1" presStyleCnt="8">
        <dgm:presLayoutVars/>
      </dgm:prSet>
      <dgm:spPr/>
    </dgm:pt>
    <dgm:pt modelId="{62AD4A53-4B00-4F46-BFF0-77921CC862AA}" type="pres">
      <dgm:prSet presAssocID="{D2EEE9F4-6932-4523-9890-807424015042}" presName="sibTrans" presStyleCnt="0"/>
      <dgm:spPr/>
    </dgm:pt>
    <dgm:pt modelId="{C6678EE7-469B-443B-9C23-5F348D999361}" type="pres">
      <dgm:prSet presAssocID="{091E26D0-2EB1-4E53-8037-677B3D27D2AF}" presName="compNode" presStyleCnt="0"/>
      <dgm:spPr/>
    </dgm:pt>
    <dgm:pt modelId="{B59BBFB0-3FB3-467B-B4CB-F21AA36D6401}" type="pres">
      <dgm:prSet presAssocID="{091E26D0-2EB1-4E53-8037-677B3D27D2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9C18254-567A-4BAC-B578-BB5F9B9D9C09}" type="pres">
      <dgm:prSet presAssocID="{091E26D0-2EB1-4E53-8037-677B3D27D2AF}" presName="iconSpace" presStyleCnt="0"/>
      <dgm:spPr/>
    </dgm:pt>
    <dgm:pt modelId="{16FD16C3-F8F7-405E-9A3A-59E7EA7317A3}" type="pres">
      <dgm:prSet presAssocID="{091E26D0-2EB1-4E53-8037-677B3D27D2AF}" presName="parTx" presStyleLbl="revTx" presStyleIdx="2" presStyleCnt="8">
        <dgm:presLayoutVars>
          <dgm:chMax val="0"/>
          <dgm:chPref val="0"/>
        </dgm:presLayoutVars>
      </dgm:prSet>
      <dgm:spPr/>
    </dgm:pt>
    <dgm:pt modelId="{D9FCEB8A-2D8E-431A-B225-A868CBC6E978}" type="pres">
      <dgm:prSet presAssocID="{091E26D0-2EB1-4E53-8037-677B3D27D2AF}" presName="txSpace" presStyleCnt="0"/>
      <dgm:spPr/>
    </dgm:pt>
    <dgm:pt modelId="{65513872-26A7-46E6-B616-1CB210F3EA7B}" type="pres">
      <dgm:prSet presAssocID="{091E26D0-2EB1-4E53-8037-677B3D27D2AF}" presName="desTx" presStyleLbl="revTx" presStyleIdx="3" presStyleCnt="8">
        <dgm:presLayoutVars/>
      </dgm:prSet>
      <dgm:spPr/>
    </dgm:pt>
    <dgm:pt modelId="{59417FD2-EC3C-4A79-825B-A02599067227}" type="pres">
      <dgm:prSet presAssocID="{2B87720F-16FD-4978-BC86-7978B634E079}" presName="sibTrans" presStyleCnt="0"/>
      <dgm:spPr/>
    </dgm:pt>
    <dgm:pt modelId="{44516DC8-D395-4A20-9B00-8D7BD9C5BABA}" type="pres">
      <dgm:prSet presAssocID="{6C1B3CAD-1D77-41ED-BE81-AB0F4012F4FE}" presName="compNode" presStyleCnt="0"/>
      <dgm:spPr/>
    </dgm:pt>
    <dgm:pt modelId="{96213F51-7DDA-4B7D-919F-08BE87C94E42}" type="pres">
      <dgm:prSet presAssocID="{6C1B3CAD-1D77-41ED-BE81-AB0F4012F4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9A2399FC-6ABB-4230-973B-EEB5C0337BC0}" type="pres">
      <dgm:prSet presAssocID="{6C1B3CAD-1D77-41ED-BE81-AB0F4012F4FE}" presName="iconSpace" presStyleCnt="0"/>
      <dgm:spPr/>
    </dgm:pt>
    <dgm:pt modelId="{064B49CE-90DB-4AFC-B743-60CFE7B3A7A7}" type="pres">
      <dgm:prSet presAssocID="{6C1B3CAD-1D77-41ED-BE81-AB0F4012F4FE}" presName="parTx" presStyleLbl="revTx" presStyleIdx="4" presStyleCnt="8">
        <dgm:presLayoutVars>
          <dgm:chMax val="0"/>
          <dgm:chPref val="0"/>
        </dgm:presLayoutVars>
      </dgm:prSet>
      <dgm:spPr/>
    </dgm:pt>
    <dgm:pt modelId="{630EF0F0-C632-4B87-A7A3-84873507D592}" type="pres">
      <dgm:prSet presAssocID="{6C1B3CAD-1D77-41ED-BE81-AB0F4012F4FE}" presName="txSpace" presStyleCnt="0"/>
      <dgm:spPr/>
    </dgm:pt>
    <dgm:pt modelId="{17D01BB4-2F8D-4ABD-951D-A2FD81750FC6}" type="pres">
      <dgm:prSet presAssocID="{6C1B3CAD-1D77-41ED-BE81-AB0F4012F4FE}" presName="desTx" presStyleLbl="revTx" presStyleIdx="5" presStyleCnt="8">
        <dgm:presLayoutVars/>
      </dgm:prSet>
      <dgm:spPr/>
    </dgm:pt>
    <dgm:pt modelId="{C4A1B779-9E9E-4AB4-9818-68FA1DF649E5}" type="pres">
      <dgm:prSet presAssocID="{35068799-BB09-442D-B444-BB118D3A9E12}" presName="sibTrans" presStyleCnt="0"/>
      <dgm:spPr/>
    </dgm:pt>
    <dgm:pt modelId="{366206C5-60F3-4CA3-A13A-24C6AC661EED}" type="pres">
      <dgm:prSet presAssocID="{6DB30C23-D215-4CDE-9EF7-A4C6B43D14E4}" presName="compNode" presStyleCnt="0"/>
      <dgm:spPr/>
    </dgm:pt>
    <dgm:pt modelId="{FA033D0F-1461-4C7A-9FD1-D540F952423F}" type="pres">
      <dgm:prSet presAssocID="{6DB30C23-D215-4CDE-9EF7-A4C6B43D14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B5FEC4FD-E067-4C07-9ED5-CE1610B954CD}" type="pres">
      <dgm:prSet presAssocID="{6DB30C23-D215-4CDE-9EF7-A4C6B43D14E4}" presName="iconSpace" presStyleCnt="0"/>
      <dgm:spPr/>
    </dgm:pt>
    <dgm:pt modelId="{A997C0A3-C2CC-4B41-8F34-53013ED04589}" type="pres">
      <dgm:prSet presAssocID="{6DB30C23-D215-4CDE-9EF7-A4C6B43D14E4}" presName="parTx" presStyleLbl="revTx" presStyleIdx="6" presStyleCnt="8">
        <dgm:presLayoutVars>
          <dgm:chMax val="0"/>
          <dgm:chPref val="0"/>
        </dgm:presLayoutVars>
      </dgm:prSet>
      <dgm:spPr/>
    </dgm:pt>
    <dgm:pt modelId="{B9C7CA8C-05EA-46B2-9A0B-3666D03F5A36}" type="pres">
      <dgm:prSet presAssocID="{6DB30C23-D215-4CDE-9EF7-A4C6B43D14E4}" presName="txSpace" presStyleCnt="0"/>
      <dgm:spPr/>
    </dgm:pt>
    <dgm:pt modelId="{D5B39707-2740-4D7B-92E7-54E62B766CA8}" type="pres">
      <dgm:prSet presAssocID="{6DB30C23-D215-4CDE-9EF7-A4C6B43D14E4}" presName="desTx" presStyleLbl="revTx" presStyleIdx="7" presStyleCnt="8">
        <dgm:presLayoutVars/>
      </dgm:prSet>
      <dgm:spPr/>
    </dgm:pt>
  </dgm:ptLst>
  <dgm:cxnLst>
    <dgm:cxn modelId="{B571471F-9277-4A69-BF39-116C975FEE10}" srcId="{A7D32E66-52C4-48C9-A7B5-78878C940CC4}" destId="{6C1B3CAD-1D77-41ED-BE81-AB0F4012F4FE}" srcOrd="2" destOrd="0" parTransId="{754E1FD5-69F4-47BB-A1F4-5562F4E5FAAE}" sibTransId="{35068799-BB09-442D-B444-BB118D3A9E12}"/>
    <dgm:cxn modelId="{64E38A63-691D-4751-91D5-71E5683DB57E}" srcId="{A7D32E66-52C4-48C9-A7B5-78878C940CC4}" destId="{49EB3064-EB10-46B8-8AA6-F57AD52B71A9}" srcOrd="0" destOrd="0" parTransId="{FF210382-9453-41CE-864E-10D96F6961DE}" sibTransId="{D2EEE9F4-6932-4523-9890-807424015042}"/>
    <dgm:cxn modelId="{ACC0BF48-E0C2-4C69-82A8-E18EA11AC8ED}" srcId="{6DB30C23-D215-4CDE-9EF7-A4C6B43D14E4}" destId="{F2DDBB2C-21F3-4502-A8A3-023FEBCC2C26}" srcOrd="2" destOrd="0" parTransId="{F6263E94-749B-44CC-A2EE-20D4322AC6F2}" sibTransId="{32433341-89F0-44D8-9558-6147BFB8FDF2}"/>
    <dgm:cxn modelId="{3E09C368-6887-49B7-AED3-6648E329A97F}" srcId="{6DB30C23-D215-4CDE-9EF7-A4C6B43D14E4}" destId="{375E18FF-6D1A-403B-99A4-0AEB1E22F6CD}" srcOrd="1" destOrd="0" parTransId="{346A690C-D00B-4663-86E0-B3FAC8C1B7CB}" sibTransId="{B79DEA8A-9DDD-4C67-A546-B5516DDEDC82}"/>
    <dgm:cxn modelId="{970E456E-292F-4056-9734-2077B10FDB15}" type="presOf" srcId="{F2DDBB2C-21F3-4502-A8A3-023FEBCC2C26}" destId="{D5B39707-2740-4D7B-92E7-54E62B766CA8}" srcOrd="0" destOrd="2" presId="urn:microsoft.com/office/officeart/2018/5/layout/CenteredIconLabelDescriptionList"/>
    <dgm:cxn modelId="{82CCF25A-FACE-4D03-89A3-40A70F49632A}" type="presOf" srcId="{6DB30C23-D215-4CDE-9EF7-A4C6B43D14E4}" destId="{A997C0A3-C2CC-4B41-8F34-53013ED04589}" srcOrd="0" destOrd="0" presId="urn:microsoft.com/office/officeart/2018/5/layout/CenteredIconLabelDescriptionList"/>
    <dgm:cxn modelId="{89BD0E81-FC19-4683-9A0B-509AA41C2D90}" type="presOf" srcId="{A7D32E66-52C4-48C9-A7B5-78878C940CC4}" destId="{EB61DCE8-515F-4E90-BC32-EA2FC0FD5652}" srcOrd="0" destOrd="0" presId="urn:microsoft.com/office/officeart/2018/5/layout/CenteredIconLabelDescriptionList"/>
    <dgm:cxn modelId="{FF0AEC8F-EB31-4F64-BE0A-D9129AA86D18}" srcId="{6DB30C23-D215-4CDE-9EF7-A4C6B43D14E4}" destId="{612B51DE-6B58-4760-8BD2-FD9B36E422D8}" srcOrd="3" destOrd="0" parTransId="{928068C7-2695-4F2E-A853-9961201C4FDF}" sibTransId="{2965A066-CA1A-4B14-87E8-507A3241B6E5}"/>
    <dgm:cxn modelId="{9B67FB9C-F15F-4BC3-BA4E-ECCB106B35DC}" srcId="{A7D32E66-52C4-48C9-A7B5-78878C940CC4}" destId="{091E26D0-2EB1-4E53-8037-677B3D27D2AF}" srcOrd="1" destOrd="0" parTransId="{C2260237-DCE0-4F25-B872-C9D2EE9D2A78}" sibTransId="{2B87720F-16FD-4978-BC86-7978B634E079}"/>
    <dgm:cxn modelId="{428950A7-90FC-4EA5-9C95-6C4A2CFA1ECC}" type="presOf" srcId="{612B51DE-6B58-4760-8BD2-FD9B36E422D8}" destId="{D5B39707-2740-4D7B-92E7-54E62B766CA8}" srcOrd="0" destOrd="3" presId="urn:microsoft.com/office/officeart/2018/5/layout/CenteredIconLabelDescriptionList"/>
    <dgm:cxn modelId="{2ED509B6-D882-4553-B21E-438D20E57856}" type="presOf" srcId="{49EB3064-EB10-46B8-8AA6-F57AD52B71A9}" destId="{5BF0A786-5D7D-4C64-A501-0BCAB2F4F4D0}" srcOrd="0" destOrd="0" presId="urn:microsoft.com/office/officeart/2018/5/layout/CenteredIconLabelDescriptionList"/>
    <dgm:cxn modelId="{2C1A1CBA-0AE4-4375-8243-A87974B79EC9}" srcId="{A7D32E66-52C4-48C9-A7B5-78878C940CC4}" destId="{6DB30C23-D215-4CDE-9EF7-A4C6B43D14E4}" srcOrd="3" destOrd="0" parTransId="{995B9D1E-9C6C-47D0-B7F7-3333B63BDE54}" sibTransId="{A2FF72BA-6F02-46BB-A115-902CB697CFB1}"/>
    <dgm:cxn modelId="{66A776C1-0D94-4C15-B077-DA43CD84A2CB}" srcId="{6DB30C23-D215-4CDE-9EF7-A4C6B43D14E4}" destId="{A133D369-8834-4A4E-9AB3-C4C2950344B2}" srcOrd="0" destOrd="0" parTransId="{A2B7AAE7-2CBA-4FA7-9A89-D915B4E5B257}" sibTransId="{D1D5212F-5B0D-49E8-8B26-3DBD39516831}"/>
    <dgm:cxn modelId="{442075D0-F223-4CC1-89E9-27F7C9FCDE96}" type="presOf" srcId="{375E18FF-6D1A-403B-99A4-0AEB1E22F6CD}" destId="{D5B39707-2740-4D7B-92E7-54E62B766CA8}" srcOrd="0" destOrd="1" presId="urn:microsoft.com/office/officeart/2018/5/layout/CenteredIconLabelDescriptionList"/>
    <dgm:cxn modelId="{7E0EECD4-432D-413E-AD89-FFCA43269067}" type="presOf" srcId="{6C1B3CAD-1D77-41ED-BE81-AB0F4012F4FE}" destId="{064B49CE-90DB-4AFC-B743-60CFE7B3A7A7}" srcOrd="0" destOrd="0" presId="urn:microsoft.com/office/officeart/2018/5/layout/CenteredIconLabelDescriptionList"/>
    <dgm:cxn modelId="{699D54DA-ABB5-4F8F-A19A-0BA9177784B0}" type="presOf" srcId="{091E26D0-2EB1-4E53-8037-677B3D27D2AF}" destId="{16FD16C3-F8F7-405E-9A3A-59E7EA7317A3}" srcOrd="0" destOrd="0" presId="urn:microsoft.com/office/officeart/2018/5/layout/CenteredIconLabelDescriptionList"/>
    <dgm:cxn modelId="{290079FA-5182-4BB9-843C-CE2F9C835944}" type="presOf" srcId="{A133D369-8834-4A4E-9AB3-C4C2950344B2}" destId="{D5B39707-2740-4D7B-92E7-54E62B766CA8}" srcOrd="0" destOrd="0" presId="urn:microsoft.com/office/officeart/2018/5/layout/CenteredIconLabelDescriptionList"/>
    <dgm:cxn modelId="{605CF07F-C3BD-4D4A-A69C-BB31D7D204BF}" type="presParOf" srcId="{EB61DCE8-515F-4E90-BC32-EA2FC0FD5652}" destId="{DCCAEC1D-C720-47D3-A254-6F424F57CCB3}" srcOrd="0" destOrd="0" presId="urn:microsoft.com/office/officeart/2018/5/layout/CenteredIconLabelDescriptionList"/>
    <dgm:cxn modelId="{620BE096-CFC8-40D5-A11F-E8DE2610BC57}" type="presParOf" srcId="{DCCAEC1D-C720-47D3-A254-6F424F57CCB3}" destId="{5A3446B1-1750-4F23-97F7-642BE753FF33}" srcOrd="0" destOrd="0" presId="urn:microsoft.com/office/officeart/2018/5/layout/CenteredIconLabelDescriptionList"/>
    <dgm:cxn modelId="{182C2B47-17AD-4A66-B19F-6452C3458A72}" type="presParOf" srcId="{DCCAEC1D-C720-47D3-A254-6F424F57CCB3}" destId="{D1088AF5-09C3-4C92-A673-7C89C5DA189D}" srcOrd="1" destOrd="0" presId="urn:microsoft.com/office/officeart/2018/5/layout/CenteredIconLabelDescriptionList"/>
    <dgm:cxn modelId="{0C5C783B-3A85-4355-B96E-30BE0164C1F1}" type="presParOf" srcId="{DCCAEC1D-C720-47D3-A254-6F424F57CCB3}" destId="{5BF0A786-5D7D-4C64-A501-0BCAB2F4F4D0}" srcOrd="2" destOrd="0" presId="urn:microsoft.com/office/officeart/2018/5/layout/CenteredIconLabelDescriptionList"/>
    <dgm:cxn modelId="{0D873DA3-AD30-4241-9A83-B6D9298FC4FD}" type="presParOf" srcId="{DCCAEC1D-C720-47D3-A254-6F424F57CCB3}" destId="{38758947-AA1C-4B59-84F8-4A37E3D97192}" srcOrd="3" destOrd="0" presId="urn:microsoft.com/office/officeart/2018/5/layout/CenteredIconLabelDescriptionList"/>
    <dgm:cxn modelId="{0F26FCCE-04DA-44CD-90AE-32DB9BFD8AEF}" type="presParOf" srcId="{DCCAEC1D-C720-47D3-A254-6F424F57CCB3}" destId="{5041E444-B0B5-4656-A7C5-0069EA548BAF}" srcOrd="4" destOrd="0" presId="urn:microsoft.com/office/officeart/2018/5/layout/CenteredIconLabelDescriptionList"/>
    <dgm:cxn modelId="{95053D59-83BF-4AED-B81E-2D81C565F117}" type="presParOf" srcId="{EB61DCE8-515F-4E90-BC32-EA2FC0FD5652}" destId="{62AD4A53-4B00-4F46-BFF0-77921CC862AA}" srcOrd="1" destOrd="0" presId="urn:microsoft.com/office/officeart/2018/5/layout/CenteredIconLabelDescriptionList"/>
    <dgm:cxn modelId="{FB5AFB8C-3789-4117-958D-AD2B21B0E9B8}" type="presParOf" srcId="{EB61DCE8-515F-4E90-BC32-EA2FC0FD5652}" destId="{C6678EE7-469B-443B-9C23-5F348D999361}" srcOrd="2" destOrd="0" presId="urn:microsoft.com/office/officeart/2018/5/layout/CenteredIconLabelDescriptionList"/>
    <dgm:cxn modelId="{931299EC-3EC2-45AB-85F0-B13DB81CF854}" type="presParOf" srcId="{C6678EE7-469B-443B-9C23-5F348D999361}" destId="{B59BBFB0-3FB3-467B-B4CB-F21AA36D6401}" srcOrd="0" destOrd="0" presId="urn:microsoft.com/office/officeart/2018/5/layout/CenteredIconLabelDescriptionList"/>
    <dgm:cxn modelId="{35753C79-09B2-4A7B-8B1B-4AC90837A525}" type="presParOf" srcId="{C6678EE7-469B-443B-9C23-5F348D999361}" destId="{49C18254-567A-4BAC-B578-BB5F9B9D9C09}" srcOrd="1" destOrd="0" presId="urn:microsoft.com/office/officeart/2018/5/layout/CenteredIconLabelDescriptionList"/>
    <dgm:cxn modelId="{EF08F726-FAF7-47F4-A891-60151737321F}" type="presParOf" srcId="{C6678EE7-469B-443B-9C23-5F348D999361}" destId="{16FD16C3-F8F7-405E-9A3A-59E7EA7317A3}" srcOrd="2" destOrd="0" presId="urn:microsoft.com/office/officeart/2018/5/layout/CenteredIconLabelDescriptionList"/>
    <dgm:cxn modelId="{C6E80309-C767-49E1-9623-58EEE1301385}" type="presParOf" srcId="{C6678EE7-469B-443B-9C23-5F348D999361}" destId="{D9FCEB8A-2D8E-431A-B225-A868CBC6E978}" srcOrd="3" destOrd="0" presId="urn:microsoft.com/office/officeart/2018/5/layout/CenteredIconLabelDescriptionList"/>
    <dgm:cxn modelId="{3CB72DC2-1A42-4A1F-8164-63CE5E8F9E13}" type="presParOf" srcId="{C6678EE7-469B-443B-9C23-5F348D999361}" destId="{65513872-26A7-46E6-B616-1CB210F3EA7B}" srcOrd="4" destOrd="0" presId="urn:microsoft.com/office/officeart/2018/5/layout/CenteredIconLabelDescriptionList"/>
    <dgm:cxn modelId="{DD11416B-E303-4869-A70D-D27571F1E6DD}" type="presParOf" srcId="{EB61DCE8-515F-4E90-BC32-EA2FC0FD5652}" destId="{59417FD2-EC3C-4A79-825B-A02599067227}" srcOrd="3" destOrd="0" presId="urn:microsoft.com/office/officeart/2018/5/layout/CenteredIconLabelDescriptionList"/>
    <dgm:cxn modelId="{20F56E3F-7E6A-4C59-9368-FB75ACA924D7}" type="presParOf" srcId="{EB61DCE8-515F-4E90-BC32-EA2FC0FD5652}" destId="{44516DC8-D395-4A20-9B00-8D7BD9C5BABA}" srcOrd="4" destOrd="0" presId="urn:microsoft.com/office/officeart/2018/5/layout/CenteredIconLabelDescriptionList"/>
    <dgm:cxn modelId="{3F16E1B9-4DE0-4CB7-96EA-B26A454C0C77}" type="presParOf" srcId="{44516DC8-D395-4A20-9B00-8D7BD9C5BABA}" destId="{96213F51-7DDA-4B7D-919F-08BE87C94E42}" srcOrd="0" destOrd="0" presId="urn:microsoft.com/office/officeart/2018/5/layout/CenteredIconLabelDescriptionList"/>
    <dgm:cxn modelId="{F6BF2E03-EC0E-426C-9CB6-43569D2529BA}" type="presParOf" srcId="{44516DC8-D395-4A20-9B00-8D7BD9C5BABA}" destId="{9A2399FC-6ABB-4230-973B-EEB5C0337BC0}" srcOrd="1" destOrd="0" presId="urn:microsoft.com/office/officeart/2018/5/layout/CenteredIconLabelDescriptionList"/>
    <dgm:cxn modelId="{939B0D4F-9532-4345-A4BD-385CACFE2430}" type="presParOf" srcId="{44516DC8-D395-4A20-9B00-8D7BD9C5BABA}" destId="{064B49CE-90DB-4AFC-B743-60CFE7B3A7A7}" srcOrd="2" destOrd="0" presId="urn:microsoft.com/office/officeart/2018/5/layout/CenteredIconLabelDescriptionList"/>
    <dgm:cxn modelId="{0768A6AE-2283-4CF4-94F8-DE30B169B053}" type="presParOf" srcId="{44516DC8-D395-4A20-9B00-8D7BD9C5BABA}" destId="{630EF0F0-C632-4B87-A7A3-84873507D592}" srcOrd="3" destOrd="0" presId="urn:microsoft.com/office/officeart/2018/5/layout/CenteredIconLabelDescriptionList"/>
    <dgm:cxn modelId="{BC14E1EC-A515-4724-8776-A25B02BFEE52}" type="presParOf" srcId="{44516DC8-D395-4A20-9B00-8D7BD9C5BABA}" destId="{17D01BB4-2F8D-4ABD-951D-A2FD81750FC6}" srcOrd="4" destOrd="0" presId="urn:microsoft.com/office/officeart/2018/5/layout/CenteredIconLabelDescriptionList"/>
    <dgm:cxn modelId="{5577FE9A-1130-43E8-9E0B-F24106DCC2D0}" type="presParOf" srcId="{EB61DCE8-515F-4E90-BC32-EA2FC0FD5652}" destId="{C4A1B779-9E9E-4AB4-9818-68FA1DF649E5}" srcOrd="5" destOrd="0" presId="urn:microsoft.com/office/officeart/2018/5/layout/CenteredIconLabelDescriptionList"/>
    <dgm:cxn modelId="{A60460C8-0B2A-4DE9-9DD4-4AD5F763E58C}" type="presParOf" srcId="{EB61DCE8-515F-4E90-BC32-EA2FC0FD5652}" destId="{366206C5-60F3-4CA3-A13A-24C6AC661EED}" srcOrd="6" destOrd="0" presId="urn:microsoft.com/office/officeart/2018/5/layout/CenteredIconLabelDescriptionList"/>
    <dgm:cxn modelId="{2F10B7FD-5968-4CA9-8187-F1319F35DD81}" type="presParOf" srcId="{366206C5-60F3-4CA3-A13A-24C6AC661EED}" destId="{FA033D0F-1461-4C7A-9FD1-D540F952423F}" srcOrd="0" destOrd="0" presId="urn:microsoft.com/office/officeart/2018/5/layout/CenteredIconLabelDescriptionList"/>
    <dgm:cxn modelId="{49319487-B2FF-475D-9B93-12F6497A76A4}" type="presParOf" srcId="{366206C5-60F3-4CA3-A13A-24C6AC661EED}" destId="{B5FEC4FD-E067-4C07-9ED5-CE1610B954CD}" srcOrd="1" destOrd="0" presId="urn:microsoft.com/office/officeart/2018/5/layout/CenteredIconLabelDescriptionList"/>
    <dgm:cxn modelId="{60AE1C7D-3CE1-40A1-8164-3094FC9AA456}" type="presParOf" srcId="{366206C5-60F3-4CA3-A13A-24C6AC661EED}" destId="{A997C0A3-C2CC-4B41-8F34-53013ED04589}" srcOrd="2" destOrd="0" presId="urn:microsoft.com/office/officeart/2018/5/layout/CenteredIconLabelDescriptionList"/>
    <dgm:cxn modelId="{B98017F1-5A99-4C74-A149-44314B51ED63}" type="presParOf" srcId="{366206C5-60F3-4CA3-A13A-24C6AC661EED}" destId="{B9C7CA8C-05EA-46B2-9A0B-3666D03F5A36}" srcOrd="3" destOrd="0" presId="urn:microsoft.com/office/officeart/2018/5/layout/CenteredIconLabelDescriptionList"/>
    <dgm:cxn modelId="{A3AC10A0-D3F3-4A51-BAF1-F1EDFBA32633}" type="presParOf" srcId="{366206C5-60F3-4CA3-A13A-24C6AC661EED}" destId="{D5B39707-2740-4D7B-92E7-54E62B766CA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80CC65-A002-43FE-AE8C-8B0FB00AE43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CF97636-0791-4019-B61B-68639C95182C}">
      <dgm:prSet/>
      <dgm:spPr/>
      <dgm:t>
        <a:bodyPr/>
        <a:lstStyle/>
        <a:p>
          <a:r>
            <a:rPr lang="en-US"/>
            <a:t>Developing new partnerships to offer a more diverse range of programs</a:t>
          </a:r>
        </a:p>
      </dgm:t>
    </dgm:pt>
    <dgm:pt modelId="{95E39EE5-AE0E-4D35-9A74-C8D201F4C4DF}" type="parTrans" cxnId="{6BF56145-EF0A-433F-A570-433D8BD9D99E}">
      <dgm:prSet/>
      <dgm:spPr/>
      <dgm:t>
        <a:bodyPr/>
        <a:lstStyle/>
        <a:p>
          <a:endParaRPr lang="en-US"/>
        </a:p>
      </dgm:t>
    </dgm:pt>
    <dgm:pt modelId="{215E970B-79DB-4A82-88D8-10600D261026}" type="sibTrans" cxnId="{6BF56145-EF0A-433F-A570-433D8BD9D99E}">
      <dgm:prSet/>
      <dgm:spPr/>
      <dgm:t>
        <a:bodyPr/>
        <a:lstStyle/>
        <a:p>
          <a:endParaRPr lang="en-US"/>
        </a:p>
      </dgm:t>
    </dgm:pt>
    <dgm:pt modelId="{52A24A1B-4CA4-43E4-B296-D1F781BC4AA2}">
      <dgm:prSet/>
      <dgm:spPr/>
      <dgm:t>
        <a:bodyPr/>
        <a:lstStyle/>
        <a:p>
          <a:r>
            <a:rPr lang="en-US"/>
            <a:t>Opening of the expanded Ballarat Library in 2024</a:t>
          </a:r>
        </a:p>
      </dgm:t>
    </dgm:pt>
    <dgm:pt modelId="{1BC946F9-E918-4D43-BCC5-C88D53695E85}" type="parTrans" cxnId="{32711F28-6F85-4480-9B06-70CAA8ABECE6}">
      <dgm:prSet/>
      <dgm:spPr/>
      <dgm:t>
        <a:bodyPr/>
        <a:lstStyle/>
        <a:p>
          <a:endParaRPr lang="en-US"/>
        </a:p>
      </dgm:t>
    </dgm:pt>
    <dgm:pt modelId="{9790B93F-610A-49A4-A912-954F0D990042}" type="sibTrans" cxnId="{32711F28-6F85-4480-9B06-70CAA8ABECE6}">
      <dgm:prSet/>
      <dgm:spPr/>
      <dgm:t>
        <a:bodyPr/>
        <a:lstStyle/>
        <a:p>
          <a:endParaRPr lang="en-US"/>
        </a:p>
      </dgm:t>
    </dgm:pt>
    <dgm:pt modelId="{8D5BFB36-1945-422D-90EE-B2031F842761}">
      <dgm:prSet/>
      <dgm:spPr/>
      <dgm:t>
        <a:bodyPr/>
        <a:lstStyle/>
        <a:p>
          <a:r>
            <a:rPr lang="en-US"/>
            <a:t>Staged development of Community Hubs 2024-2026</a:t>
          </a:r>
        </a:p>
      </dgm:t>
    </dgm:pt>
    <dgm:pt modelId="{6492FE69-3AA7-49DA-8950-8469356E3ED7}" type="parTrans" cxnId="{E97A495F-8593-49ED-886A-B915CFD09EBC}">
      <dgm:prSet/>
      <dgm:spPr/>
      <dgm:t>
        <a:bodyPr/>
        <a:lstStyle/>
        <a:p>
          <a:endParaRPr lang="en-US"/>
        </a:p>
      </dgm:t>
    </dgm:pt>
    <dgm:pt modelId="{EE19DBF1-007A-40C4-9316-2109900D4EB3}" type="sibTrans" cxnId="{E97A495F-8593-49ED-886A-B915CFD09EBC}">
      <dgm:prSet/>
      <dgm:spPr/>
      <dgm:t>
        <a:bodyPr/>
        <a:lstStyle/>
        <a:p>
          <a:endParaRPr lang="en-US"/>
        </a:p>
      </dgm:t>
    </dgm:pt>
    <dgm:pt modelId="{C322CC77-0713-4558-B647-D7C86D4D912F}">
      <dgm:prSet/>
      <dgm:spPr/>
      <dgm:t>
        <a:bodyPr/>
        <a:lstStyle/>
        <a:p>
          <a:r>
            <a:rPr lang="en-US"/>
            <a:t>Formalisation of internal and external learning networks</a:t>
          </a:r>
        </a:p>
      </dgm:t>
    </dgm:pt>
    <dgm:pt modelId="{3691EE9F-1C42-4AA3-A056-C60E9AB2F7C4}" type="parTrans" cxnId="{50F6D326-C3B2-46D8-983E-C48AB32959E1}">
      <dgm:prSet/>
      <dgm:spPr/>
      <dgm:t>
        <a:bodyPr/>
        <a:lstStyle/>
        <a:p>
          <a:endParaRPr lang="en-US"/>
        </a:p>
      </dgm:t>
    </dgm:pt>
    <dgm:pt modelId="{1B725D98-DFB8-47D8-BAA2-5A5B472D2D5C}" type="sibTrans" cxnId="{50F6D326-C3B2-46D8-983E-C48AB32959E1}">
      <dgm:prSet/>
      <dgm:spPr/>
      <dgm:t>
        <a:bodyPr/>
        <a:lstStyle/>
        <a:p>
          <a:endParaRPr lang="en-US"/>
        </a:p>
      </dgm:t>
    </dgm:pt>
    <dgm:pt modelId="{F325AC58-AD76-4096-A6D7-D50E4DCBA6DA}">
      <dgm:prSet/>
      <dgm:spPr/>
      <dgm:t>
        <a:bodyPr/>
        <a:lstStyle/>
        <a:p>
          <a:r>
            <a:rPr lang="en-US"/>
            <a:t>Developing a learning festival – 2024/2025</a:t>
          </a:r>
        </a:p>
      </dgm:t>
    </dgm:pt>
    <dgm:pt modelId="{88770850-0356-4F04-8F58-96FF73F872C6}" type="parTrans" cxnId="{6803324D-706D-497E-ABC6-CFB2EA79E8A6}">
      <dgm:prSet/>
      <dgm:spPr/>
      <dgm:t>
        <a:bodyPr/>
        <a:lstStyle/>
        <a:p>
          <a:endParaRPr lang="en-US"/>
        </a:p>
      </dgm:t>
    </dgm:pt>
    <dgm:pt modelId="{BB8EC06E-304E-4262-9941-D493DA57E823}" type="sibTrans" cxnId="{6803324D-706D-497E-ABC6-CFB2EA79E8A6}">
      <dgm:prSet/>
      <dgm:spPr/>
      <dgm:t>
        <a:bodyPr/>
        <a:lstStyle/>
        <a:p>
          <a:endParaRPr lang="en-US"/>
        </a:p>
      </dgm:t>
    </dgm:pt>
    <dgm:pt modelId="{8E9F6AD6-40A0-4EA8-9D87-324B91A10BEE}">
      <dgm:prSet/>
      <dgm:spPr/>
      <dgm:t>
        <a:bodyPr/>
        <a:lstStyle/>
        <a:p>
          <a:r>
            <a:rPr lang="en-US"/>
            <a:t>Learning needs analysis for the LGA to guide future planning</a:t>
          </a:r>
        </a:p>
      </dgm:t>
    </dgm:pt>
    <dgm:pt modelId="{8CC38B19-50E8-422D-835E-4C20200F0F9B}" type="parTrans" cxnId="{9B2EE955-B453-46C1-A99D-91C30358B7BD}">
      <dgm:prSet/>
      <dgm:spPr/>
      <dgm:t>
        <a:bodyPr/>
        <a:lstStyle/>
        <a:p>
          <a:endParaRPr lang="en-US"/>
        </a:p>
      </dgm:t>
    </dgm:pt>
    <dgm:pt modelId="{30502B74-AD27-474F-99E9-D404C83A9052}" type="sibTrans" cxnId="{9B2EE955-B453-46C1-A99D-91C30358B7BD}">
      <dgm:prSet/>
      <dgm:spPr/>
      <dgm:t>
        <a:bodyPr/>
        <a:lstStyle/>
        <a:p>
          <a:endParaRPr lang="en-US"/>
        </a:p>
      </dgm:t>
    </dgm:pt>
    <dgm:pt modelId="{8342C0EB-607A-48C2-90EF-5E910CB5ACF3}">
      <dgm:prSet/>
      <dgm:spPr/>
      <dgm:t>
        <a:bodyPr/>
        <a:lstStyle/>
        <a:p>
          <a:r>
            <a:rPr lang="en-US"/>
            <a:t>Developing a learning framework to sit alongside the Libraries and Lifelong Learning Strategy</a:t>
          </a:r>
        </a:p>
      </dgm:t>
    </dgm:pt>
    <dgm:pt modelId="{7533C6CF-2217-4C3B-BD34-8358721611F3}" type="parTrans" cxnId="{3CDE7C68-4465-4F38-9934-27F6606D8A35}">
      <dgm:prSet/>
      <dgm:spPr/>
      <dgm:t>
        <a:bodyPr/>
        <a:lstStyle/>
        <a:p>
          <a:endParaRPr lang="en-US"/>
        </a:p>
      </dgm:t>
    </dgm:pt>
    <dgm:pt modelId="{2EF9EB72-090A-4923-9E4E-C4B6CF77A4AA}" type="sibTrans" cxnId="{3CDE7C68-4465-4F38-9934-27F6606D8A35}">
      <dgm:prSet/>
      <dgm:spPr/>
      <dgm:t>
        <a:bodyPr/>
        <a:lstStyle/>
        <a:p>
          <a:endParaRPr lang="en-US"/>
        </a:p>
      </dgm:t>
    </dgm:pt>
    <dgm:pt modelId="{224AF765-0D51-4724-8219-246BEAEAEDDA}">
      <dgm:prSet/>
      <dgm:spPr/>
      <dgm:t>
        <a:bodyPr/>
        <a:lstStyle/>
        <a:p>
          <a:r>
            <a:rPr lang="en-US"/>
            <a:t>UNESCO Learning City?</a:t>
          </a:r>
        </a:p>
      </dgm:t>
    </dgm:pt>
    <dgm:pt modelId="{E9BD7BE0-A813-4489-932E-40FBF4008C35}" type="parTrans" cxnId="{591F6E71-8D08-477D-9821-10B480DD103A}">
      <dgm:prSet/>
      <dgm:spPr/>
      <dgm:t>
        <a:bodyPr/>
        <a:lstStyle/>
        <a:p>
          <a:endParaRPr lang="en-US"/>
        </a:p>
      </dgm:t>
    </dgm:pt>
    <dgm:pt modelId="{C2D2850E-4868-436F-B045-073930162C01}" type="sibTrans" cxnId="{591F6E71-8D08-477D-9821-10B480DD103A}">
      <dgm:prSet/>
      <dgm:spPr/>
      <dgm:t>
        <a:bodyPr/>
        <a:lstStyle/>
        <a:p>
          <a:endParaRPr lang="en-US"/>
        </a:p>
      </dgm:t>
    </dgm:pt>
    <dgm:pt modelId="{460BD822-DC60-46B6-BD46-DE176223FE5E}" type="pres">
      <dgm:prSet presAssocID="{7B80CC65-A002-43FE-AE8C-8B0FB00AE436}" presName="linear" presStyleCnt="0">
        <dgm:presLayoutVars>
          <dgm:animLvl val="lvl"/>
          <dgm:resizeHandles val="exact"/>
        </dgm:presLayoutVars>
      </dgm:prSet>
      <dgm:spPr/>
    </dgm:pt>
    <dgm:pt modelId="{A4A3BC78-D974-4813-B0B0-B273CFACD4C8}" type="pres">
      <dgm:prSet presAssocID="{FCF97636-0791-4019-B61B-68639C95182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571315F-E6E7-464B-98DD-A3C0E002D669}" type="pres">
      <dgm:prSet presAssocID="{215E970B-79DB-4A82-88D8-10600D261026}" presName="spacer" presStyleCnt="0"/>
      <dgm:spPr/>
    </dgm:pt>
    <dgm:pt modelId="{571680CC-B655-4831-8FDE-BFAE660333A6}" type="pres">
      <dgm:prSet presAssocID="{52A24A1B-4CA4-43E4-B296-D1F781BC4AA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C08E299-AB70-4FEC-970C-BA554990EE5B}" type="pres">
      <dgm:prSet presAssocID="{9790B93F-610A-49A4-A912-954F0D990042}" presName="spacer" presStyleCnt="0"/>
      <dgm:spPr/>
    </dgm:pt>
    <dgm:pt modelId="{B291A9B5-095D-49B7-B3A9-216E0AD17E5B}" type="pres">
      <dgm:prSet presAssocID="{8D5BFB36-1945-422D-90EE-B2031F84276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604053D-8F3B-43B4-8E5B-3DDBA6FA22AA}" type="pres">
      <dgm:prSet presAssocID="{EE19DBF1-007A-40C4-9316-2109900D4EB3}" presName="spacer" presStyleCnt="0"/>
      <dgm:spPr/>
    </dgm:pt>
    <dgm:pt modelId="{14ED5CCC-0175-480B-A4D8-8263C0B571B3}" type="pres">
      <dgm:prSet presAssocID="{C322CC77-0713-4558-B647-D7C86D4D912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41AF8FD-989F-4236-9CDB-583BE8A69BDE}" type="pres">
      <dgm:prSet presAssocID="{1B725D98-DFB8-47D8-BAA2-5A5B472D2D5C}" presName="spacer" presStyleCnt="0"/>
      <dgm:spPr/>
    </dgm:pt>
    <dgm:pt modelId="{F1D52477-C752-4CF4-BD7E-736845917A1B}" type="pres">
      <dgm:prSet presAssocID="{F325AC58-AD76-4096-A6D7-D50E4DCBA6D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462AFDE-472F-4505-ACD4-7613AC5F519C}" type="pres">
      <dgm:prSet presAssocID="{BB8EC06E-304E-4262-9941-D493DA57E823}" presName="spacer" presStyleCnt="0"/>
      <dgm:spPr/>
    </dgm:pt>
    <dgm:pt modelId="{285972A9-EB81-4539-B7D0-AFF33F4DC870}" type="pres">
      <dgm:prSet presAssocID="{8E9F6AD6-40A0-4EA8-9D87-324B91A10BE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555849E-E977-4F31-8562-CA350BBB556F}" type="pres">
      <dgm:prSet presAssocID="{30502B74-AD27-474F-99E9-D404C83A9052}" presName="spacer" presStyleCnt="0"/>
      <dgm:spPr/>
    </dgm:pt>
    <dgm:pt modelId="{59D02F49-A750-4AD2-9068-5CB4CC5ADDCD}" type="pres">
      <dgm:prSet presAssocID="{8342C0EB-607A-48C2-90EF-5E910CB5ACF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AEFCAC4-31F1-4AD3-8E8B-4F82DE2B124F}" type="pres">
      <dgm:prSet presAssocID="{2EF9EB72-090A-4923-9E4E-C4B6CF77A4AA}" presName="spacer" presStyleCnt="0"/>
      <dgm:spPr/>
    </dgm:pt>
    <dgm:pt modelId="{DBA13C32-B639-41DF-BFC9-F99A84D24407}" type="pres">
      <dgm:prSet presAssocID="{224AF765-0D51-4724-8219-246BEAEAEDD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0F6D326-C3B2-46D8-983E-C48AB32959E1}" srcId="{7B80CC65-A002-43FE-AE8C-8B0FB00AE436}" destId="{C322CC77-0713-4558-B647-D7C86D4D912F}" srcOrd="3" destOrd="0" parTransId="{3691EE9F-1C42-4AA3-A056-C60E9AB2F7C4}" sibTransId="{1B725D98-DFB8-47D8-BAA2-5A5B472D2D5C}"/>
    <dgm:cxn modelId="{32711F28-6F85-4480-9B06-70CAA8ABECE6}" srcId="{7B80CC65-A002-43FE-AE8C-8B0FB00AE436}" destId="{52A24A1B-4CA4-43E4-B296-D1F781BC4AA2}" srcOrd="1" destOrd="0" parTransId="{1BC946F9-E918-4D43-BCC5-C88D53695E85}" sibTransId="{9790B93F-610A-49A4-A912-954F0D990042}"/>
    <dgm:cxn modelId="{17EEF02B-9A96-42C2-8180-5AF125263096}" type="presOf" srcId="{8342C0EB-607A-48C2-90EF-5E910CB5ACF3}" destId="{59D02F49-A750-4AD2-9068-5CB4CC5ADDCD}" srcOrd="0" destOrd="0" presId="urn:microsoft.com/office/officeart/2005/8/layout/vList2"/>
    <dgm:cxn modelId="{C8B74335-A1AC-46EB-8044-D30407AB14B8}" type="presOf" srcId="{C322CC77-0713-4558-B647-D7C86D4D912F}" destId="{14ED5CCC-0175-480B-A4D8-8263C0B571B3}" srcOrd="0" destOrd="0" presId="urn:microsoft.com/office/officeart/2005/8/layout/vList2"/>
    <dgm:cxn modelId="{E97A495F-8593-49ED-886A-B915CFD09EBC}" srcId="{7B80CC65-A002-43FE-AE8C-8B0FB00AE436}" destId="{8D5BFB36-1945-422D-90EE-B2031F842761}" srcOrd="2" destOrd="0" parTransId="{6492FE69-3AA7-49DA-8950-8469356E3ED7}" sibTransId="{EE19DBF1-007A-40C4-9316-2109900D4EB3}"/>
    <dgm:cxn modelId="{EE2B3F63-6113-4956-A1CB-319D884146A3}" type="presOf" srcId="{52A24A1B-4CA4-43E4-B296-D1F781BC4AA2}" destId="{571680CC-B655-4831-8FDE-BFAE660333A6}" srcOrd="0" destOrd="0" presId="urn:microsoft.com/office/officeart/2005/8/layout/vList2"/>
    <dgm:cxn modelId="{6BF56145-EF0A-433F-A570-433D8BD9D99E}" srcId="{7B80CC65-A002-43FE-AE8C-8B0FB00AE436}" destId="{FCF97636-0791-4019-B61B-68639C95182C}" srcOrd="0" destOrd="0" parTransId="{95E39EE5-AE0E-4D35-9A74-C8D201F4C4DF}" sibTransId="{215E970B-79DB-4A82-88D8-10600D261026}"/>
    <dgm:cxn modelId="{3CDE7C68-4465-4F38-9934-27F6606D8A35}" srcId="{7B80CC65-A002-43FE-AE8C-8B0FB00AE436}" destId="{8342C0EB-607A-48C2-90EF-5E910CB5ACF3}" srcOrd="6" destOrd="0" parTransId="{7533C6CF-2217-4C3B-BD34-8358721611F3}" sibTransId="{2EF9EB72-090A-4923-9E4E-C4B6CF77A4AA}"/>
    <dgm:cxn modelId="{6803324D-706D-497E-ABC6-CFB2EA79E8A6}" srcId="{7B80CC65-A002-43FE-AE8C-8B0FB00AE436}" destId="{F325AC58-AD76-4096-A6D7-D50E4DCBA6DA}" srcOrd="4" destOrd="0" parTransId="{88770850-0356-4F04-8F58-96FF73F872C6}" sibTransId="{BB8EC06E-304E-4262-9941-D493DA57E823}"/>
    <dgm:cxn modelId="{591F6E71-8D08-477D-9821-10B480DD103A}" srcId="{7B80CC65-A002-43FE-AE8C-8B0FB00AE436}" destId="{224AF765-0D51-4724-8219-246BEAEAEDDA}" srcOrd="7" destOrd="0" parTransId="{E9BD7BE0-A813-4489-932E-40FBF4008C35}" sibTransId="{C2D2850E-4868-436F-B045-073930162C01}"/>
    <dgm:cxn modelId="{9B2EE955-B453-46C1-A99D-91C30358B7BD}" srcId="{7B80CC65-A002-43FE-AE8C-8B0FB00AE436}" destId="{8E9F6AD6-40A0-4EA8-9D87-324B91A10BEE}" srcOrd="5" destOrd="0" parTransId="{8CC38B19-50E8-422D-835E-4C20200F0F9B}" sibTransId="{30502B74-AD27-474F-99E9-D404C83A9052}"/>
    <dgm:cxn modelId="{3CF7757D-A6F7-4FDE-94EA-DF7DF74DA991}" type="presOf" srcId="{8E9F6AD6-40A0-4EA8-9D87-324B91A10BEE}" destId="{285972A9-EB81-4539-B7D0-AFF33F4DC870}" srcOrd="0" destOrd="0" presId="urn:microsoft.com/office/officeart/2005/8/layout/vList2"/>
    <dgm:cxn modelId="{6BE7C287-6D6B-483C-8BFD-F85D420C0437}" type="presOf" srcId="{224AF765-0D51-4724-8219-246BEAEAEDDA}" destId="{DBA13C32-B639-41DF-BFC9-F99A84D24407}" srcOrd="0" destOrd="0" presId="urn:microsoft.com/office/officeart/2005/8/layout/vList2"/>
    <dgm:cxn modelId="{9258248B-7786-4603-95F3-1E32F20C31C2}" type="presOf" srcId="{8D5BFB36-1945-422D-90EE-B2031F842761}" destId="{B291A9B5-095D-49B7-B3A9-216E0AD17E5B}" srcOrd="0" destOrd="0" presId="urn:microsoft.com/office/officeart/2005/8/layout/vList2"/>
    <dgm:cxn modelId="{232AA1A8-6163-4B87-9CE9-43438D5AA252}" type="presOf" srcId="{FCF97636-0791-4019-B61B-68639C95182C}" destId="{A4A3BC78-D974-4813-B0B0-B273CFACD4C8}" srcOrd="0" destOrd="0" presId="urn:microsoft.com/office/officeart/2005/8/layout/vList2"/>
    <dgm:cxn modelId="{7E089BB1-F8A4-4151-9E07-553496228711}" type="presOf" srcId="{F325AC58-AD76-4096-A6D7-D50E4DCBA6DA}" destId="{F1D52477-C752-4CF4-BD7E-736845917A1B}" srcOrd="0" destOrd="0" presId="urn:microsoft.com/office/officeart/2005/8/layout/vList2"/>
    <dgm:cxn modelId="{3E0C86F2-E29D-4BD3-9943-6FB92B2AD91D}" type="presOf" srcId="{7B80CC65-A002-43FE-AE8C-8B0FB00AE436}" destId="{460BD822-DC60-46B6-BD46-DE176223FE5E}" srcOrd="0" destOrd="0" presId="urn:microsoft.com/office/officeart/2005/8/layout/vList2"/>
    <dgm:cxn modelId="{F09A7AAD-F29B-433F-9726-0DEE4DEE599D}" type="presParOf" srcId="{460BD822-DC60-46B6-BD46-DE176223FE5E}" destId="{A4A3BC78-D974-4813-B0B0-B273CFACD4C8}" srcOrd="0" destOrd="0" presId="urn:microsoft.com/office/officeart/2005/8/layout/vList2"/>
    <dgm:cxn modelId="{298BEFEB-059C-402A-8521-CE69B023913D}" type="presParOf" srcId="{460BD822-DC60-46B6-BD46-DE176223FE5E}" destId="{A571315F-E6E7-464B-98DD-A3C0E002D669}" srcOrd="1" destOrd="0" presId="urn:microsoft.com/office/officeart/2005/8/layout/vList2"/>
    <dgm:cxn modelId="{1833806A-B44B-4F2A-9C2E-174F46EACEEF}" type="presParOf" srcId="{460BD822-DC60-46B6-BD46-DE176223FE5E}" destId="{571680CC-B655-4831-8FDE-BFAE660333A6}" srcOrd="2" destOrd="0" presId="urn:microsoft.com/office/officeart/2005/8/layout/vList2"/>
    <dgm:cxn modelId="{4774BB49-CB07-4A2A-AC0D-6328B230DB6E}" type="presParOf" srcId="{460BD822-DC60-46B6-BD46-DE176223FE5E}" destId="{5C08E299-AB70-4FEC-970C-BA554990EE5B}" srcOrd="3" destOrd="0" presId="urn:microsoft.com/office/officeart/2005/8/layout/vList2"/>
    <dgm:cxn modelId="{53E19568-3D17-4572-B393-54191386604E}" type="presParOf" srcId="{460BD822-DC60-46B6-BD46-DE176223FE5E}" destId="{B291A9B5-095D-49B7-B3A9-216E0AD17E5B}" srcOrd="4" destOrd="0" presId="urn:microsoft.com/office/officeart/2005/8/layout/vList2"/>
    <dgm:cxn modelId="{F597166A-AC61-478D-8423-6D6273D1DA4A}" type="presParOf" srcId="{460BD822-DC60-46B6-BD46-DE176223FE5E}" destId="{F604053D-8F3B-43B4-8E5B-3DDBA6FA22AA}" srcOrd="5" destOrd="0" presId="urn:microsoft.com/office/officeart/2005/8/layout/vList2"/>
    <dgm:cxn modelId="{C6CD73ED-815C-4BDD-B7F6-BA42E6A21EFA}" type="presParOf" srcId="{460BD822-DC60-46B6-BD46-DE176223FE5E}" destId="{14ED5CCC-0175-480B-A4D8-8263C0B571B3}" srcOrd="6" destOrd="0" presId="urn:microsoft.com/office/officeart/2005/8/layout/vList2"/>
    <dgm:cxn modelId="{6820A666-6228-40A0-88AF-FF230BC17AD4}" type="presParOf" srcId="{460BD822-DC60-46B6-BD46-DE176223FE5E}" destId="{D41AF8FD-989F-4236-9CDB-583BE8A69BDE}" srcOrd="7" destOrd="0" presId="urn:microsoft.com/office/officeart/2005/8/layout/vList2"/>
    <dgm:cxn modelId="{8349CCA2-104E-4775-AC74-4ABB88C94823}" type="presParOf" srcId="{460BD822-DC60-46B6-BD46-DE176223FE5E}" destId="{F1D52477-C752-4CF4-BD7E-736845917A1B}" srcOrd="8" destOrd="0" presId="urn:microsoft.com/office/officeart/2005/8/layout/vList2"/>
    <dgm:cxn modelId="{7137ED54-FADD-4F46-8BDF-1FEF6148532C}" type="presParOf" srcId="{460BD822-DC60-46B6-BD46-DE176223FE5E}" destId="{C462AFDE-472F-4505-ACD4-7613AC5F519C}" srcOrd="9" destOrd="0" presId="urn:microsoft.com/office/officeart/2005/8/layout/vList2"/>
    <dgm:cxn modelId="{AD192166-D23D-416C-9F68-0DD45E046F72}" type="presParOf" srcId="{460BD822-DC60-46B6-BD46-DE176223FE5E}" destId="{285972A9-EB81-4539-B7D0-AFF33F4DC870}" srcOrd="10" destOrd="0" presId="urn:microsoft.com/office/officeart/2005/8/layout/vList2"/>
    <dgm:cxn modelId="{FE3A2915-417F-4858-BA4A-8268BDAE899B}" type="presParOf" srcId="{460BD822-DC60-46B6-BD46-DE176223FE5E}" destId="{5555849E-E977-4F31-8562-CA350BBB556F}" srcOrd="11" destOrd="0" presId="urn:microsoft.com/office/officeart/2005/8/layout/vList2"/>
    <dgm:cxn modelId="{BA074EB2-B6E4-44C8-981C-D4A5FE587EA4}" type="presParOf" srcId="{460BD822-DC60-46B6-BD46-DE176223FE5E}" destId="{59D02F49-A750-4AD2-9068-5CB4CC5ADDCD}" srcOrd="12" destOrd="0" presId="urn:microsoft.com/office/officeart/2005/8/layout/vList2"/>
    <dgm:cxn modelId="{EACE4330-03AA-42F0-8F61-268C6C25421D}" type="presParOf" srcId="{460BD822-DC60-46B6-BD46-DE176223FE5E}" destId="{FAEFCAC4-31F1-4AD3-8E8B-4F82DE2B124F}" srcOrd="13" destOrd="0" presId="urn:microsoft.com/office/officeart/2005/8/layout/vList2"/>
    <dgm:cxn modelId="{5E5E4D6D-2B4B-40B4-ADD4-70B0BC5F176C}" type="presParOf" srcId="{460BD822-DC60-46B6-BD46-DE176223FE5E}" destId="{DBA13C32-B639-41DF-BFC9-F99A84D2440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446B1-1750-4F23-97F7-642BE753FF33}">
      <dsp:nvSpPr>
        <dsp:cNvPr id="0" name=""/>
        <dsp:cNvSpPr/>
      </dsp:nvSpPr>
      <dsp:spPr>
        <a:xfrm>
          <a:off x="483436" y="207469"/>
          <a:ext cx="513341" cy="513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0A786-5D7D-4C64-A501-0BCAB2F4F4D0}">
      <dsp:nvSpPr>
        <dsp:cNvPr id="0" name=""/>
        <dsp:cNvSpPr/>
      </dsp:nvSpPr>
      <dsp:spPr>
        <a:xfrm>
          <a:off x="6761" y="871052"/>
          <a:ext cx="1466691" cy="87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Newly refurbished and expanded central library</a:t>
          </a:r>
        </a:p>
      </dsp:txBody>
      <dsp:txXfrm>
        <a:off x="6761" y="871052"/>
        <a:ext cx="1466691" cy="873522"/>
      </dsp:txXfrm>
    </dsp:sp>
    <dsp:sp modelId="{5041E444-B0B5-4656-A7C5-0069EA548BAF}">
      <dsp:nvSpPr>
        <dsp:cNvPr id="0" name=""/>
        <dsp:cNvSpPr/>
      </dsp:nvSpPr>
      <dsp:spPr>
        <a:xfrm>
          <a:off x="6761" y="1814454"/>
          <a:ext cx="1466691" cy="188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BBFB0-3FB3-467B-B4CB-F21AA36D6401}">
      <dsp:nvSpPr>
        <dsp:cNvPr id="0" name=""/>
        <dsp:cNvSpPr/>
      </dsp:nvSpPr>
      <dsp:spPr>
        <a:xfrm>
          <a:off x="2206798" y="207469"/>
          <a:ext cx="513341" cy="513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D16C3-F8F7-405E-9A3A-59E7EA7317A3}">
      <dsp:nvSpPr>
        <dsp:cNvPr id="0" name=""/>
        <dsp:cNvSpPr/>
      </dsp:nvSpPr>
      <dsp:spPr>
        <a:xfrm>
          <a:off x="1730124" y="871052"/>
          <a:ext cx="1466691" cy="87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Plans for vastly expanded Wendouree Library</a:t>
          </a:r>
        </a:p>
      </dsp:txBody>
      <dsp:txXfrm>
        <a:off x="1730124" y="871052"/>
        <a:ext cx="1466691" cy="873522"/>
      </dsp:txXfrm>
    </dsp:sp>
    <dsp:sp modelId="{65513872-26A7-46E6-B616-1CB210F3EA7B}">
      <dsp:nvSpPr>
        <dsp:cNvPr id="0" name=""/>
        <dsp:cNvSpPr/>
      </dsp:nvSpPr>
      <dsp:spPr>
        <a:xfrm>
          <a:off x="1730124" y="1814454"/>
          <a:ext cx="1466691" cy="188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3F51-7DDA-4B7D-919F-08BE87C94E42}">
      <dsp:nvSpPr>
        <dsp:cNvPr id="0" name=""/>
        <dsp:cNvSpPr/>
      </dsp:nvSpPr>
      <dsp:spPr>
        <a:xfrm>
          <a:off x="3930161" y="207469"/>
          <a:ext cx="513341" cy="513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B49CE-90DB-4AFC-B743-60CFE7B3A7A7}">
      <dsp:nvSpPr>
        <dsp:cNvPr id="0" name=""/>
        <dsp:cNvSpPr/>
      </dsp:nvSpPr>
      <dsp:spPr>
        <a:xfrm>
          <a:off x="3453486" y="871052"/>
          <a:ext cx="1466691" cy="87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Plans for new library at western growth zone (Delacombe)</a:t>
          </a:r>
        </a:p>
      </dsp:txBody>
      <dsp:txXfrm>
        <a:off x="3453486" y="871052"/>
        <a:ext cx="1466691" cy="873522"/>
      </dsp:txXfrm>
    </dsp:sp>
    <dsp:sp modelId="{17D01BB4-2F8D-4ABD-951D-A2FD81750FC6}">
      <dsp:nvSpPr>
        <dsp:cNvPr id="0" name=""/>
        <dsp:cNvSpPr/>
      </dsp:nvSpPr>
      <dsp:spPr>
        <a:xfrm>
          <a:off x="3453486" y="1814454"/>
          <a:ext cx="1466691" cy="188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33D0F-1461-4C7A-9FD1-D540F952423F}">
      <dsp:nvSpPr>
        <dsp:cNvPr id="0" name=""/>
        <dsp:cNvSpPr/>
      </dsp:nvSpPr>
      <dsp:spPr>
        <a:xfrm>
          <a:off x="5653523" y="207469"/>
          <a:ext cx="513341" cy="513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7C0A3-C2CC-4B41-8F34-53013ED04589}">
      <dsp:nvSpPr>
        <dsp:cNvPr id="0" name=""/>
        <dsp:cNvSpPr/>
      </dsp:nvSpPr>
      <dsp:spPr>
        <a:xfrm>
          <a:off x="5176848" y="871052"/>
          <a:ext cx="1466691" cy="87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Community Hubs</a:t>
          </a:r>
        </a:p>
      </dsp:txBody>
      <dsp:txXfrm>
        <a:off x="5176848" y="871052"/>
        <a:ext cx="1466691" cy="873522"/>
      </dsp:txXfrm>
    </dsp:sp>
    <dsp:sp modelId="{D5B39707-2740-4D7B-92E7-54E62B766CA8}">
      <dsp:nvSpPr>
        <dsp:cNvPr id="0" name=""/>
        <dsp:cNvSpPr/>
      </dsp:nvSpPr>
      <dsp:spPr>
        <a:xfrm>
          <a:off x="5176848" y="1814454"/>
          <a:ext cx="1466691" cy="1886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Existing location Lucas – co-located with kinder and MCHN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Alfredton opening Jan 2024 – co-located with kinder and MCHN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Sebastopol late 2024 – co-located with Senior Citizens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Buninyong 2025/6</a:t>
          </a:r>
        </a:p>
      </dsp:txBody>
      <dsp:txXfrm>
        <a:off x="5176848" y="1814454"/>
        <a:ext cx="1466691" cy="1886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BC78-D974-4813-B0B0-B273CFACD4C8}">
      <dsp:nvSpPr>
        <dsp:cNvPr id="0" name=""/>
        <dsp:cNvSpPr/>
      </dsp:nvSpPr>
      <dsp:spPr>
        <a:xfrm>
          <a:off x="0" y="23269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Developing new partnerships to offer a more diverse range of programs</a:t>
          </a:r>
        </a:p>
      </dsp:txBody>
      <dsp:txXfrm>
        <a:off x="31028" y="54297"/>
        <a:ext cx="6604777" cy="573546"/>
      </dsp:txXfrm>
    </dsp:sp>
    <dsp:sp modelId="{571680CC-B655-4831-8FDE-BFAE660333A6}">
      <dsp:nvSpPr>
        <dsp:cNvPr id="0" name=""/>
        <dsp:cNvSpPr/>
      </dsp:nvSpPr>
      <dsp:spPr>
        <a:xfrm>
          <a:off x="0" y="704952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Opening of the expanded Ballarat Library in 2024</a:t>
          </a:r>
        </a:p>
      </dsp:txBody>
      <dsp:txXfrm>
        <a:off x="31028" y="735980"/>
        <a:ext cx="6604777" cy="573546"/>
      </dsp:txXfrm>
    </dsp:sp>
    <dsp:sp modelId="{B291A9B5-095D-49B7-B3A9-216E0AD17E5B}">
      <dsp:nvSpPr>
        <dsp:cNvPr id="0" name=""/>
        <dsp:cNvSpPr/>
      </dsp:nvSpPr>
      <dsp:spPr>
        <a:xfrm>
          <a:off x="0" y="1386634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Staged development of Community Hubs 2024-2026</a:t>
          </a:r>
        </a:p>
      </dsp:txBody>
      <dsp:txXfrm>
        <a:off x="31028" y="1417662"/>
        <a:ext cx="6604777" cy="573546"/>
      </dsp:txXfrm>
    </dsp:sp>
    <dsp:sp modelId="{14ED5CCC-0175-480B-A4D8-8263C0B571B3}">
      <dsp:nvSpPr>
        <dsp:cNvPr id="0" name=""/>
        <dsp:cNvSpPr/>
      </dsp:nvSpPr>
      <dsp:spPr>
        <a:xfrm>
          <a:off x="0" y="2068317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Formalisation of internal and external learning networks</a:t>
          </a:r>
        </a:p>
      </dsp:txBody>
      <dsp:txXfrm>
        <a:off x="31028" y="2099345"/>
        <a:ext cx="6604777" cy="573546"/>
      </dsp:txXfrm>
    </dsp:sp>
    <dsp:sp modelId="{F1D52477-C752-4CF4-BD7E-736845917A1B}">
      <dsp:nvSpPr>
        <dsp:cNvPr id="0" name=""/>
        <dsp:cNvSpPr/>
      </dsp:nvSpPr>
      <dsp:spPr>
        <a:xfrm>
          <a:off x="0" y="2750000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Developing a learning festival – 2024/2025</a:t>
          </a:r>
        </a:p>
      </dsp:txBody>
      <dsp:txXfrm>
        <a:off x="31028" y="2781028"/>
        <a:ext cx="6604777" cy="573546"/>
      </dsp:txXfrm>
    </dsp:sp>
    <dsp:sp modelId="{285972A9-EB81-4539-B7D0-AFF33F4DC870}">
      <dsp:nvSpPr>
        <dsp:cNvPr id="0" name=""/>
        <dsp:cNvSpPr/>
      </dsp:nvSpPr>
      <dsp:spPr>
        <a:xfrm>
          <a:off x="0" y="3431682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Learning needs analysis for the LGA to guide future planning</a:t>
          </a:r>
        </a:p>
      </dsp:txBody>
      <dsp:txXfrm>
        <a:off x="31028" y="3462710"/>
        <a:ext cx="6604777" cy="573546"/>
      </dsp:txXfrm>
    </dsp:sp>
    <dsp:sp modelId="{59D02F49-A750-4AD2-9068-5CB4CC5ADDCD}">
      <dsp:nvSpPr>
        <dsp:cNvPr id="0" name=""/>
        <dsp:cNvSpPr/>
      </dsp:nvSpPr>
      <dsp:spPr>
        <a:xfrm>
          <a:off x="0" y="4113365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Developing a learning framework to sit alongside the Libraries and Lifelong Learning Strategy</a:t>
          </a:r>
        </a:p>
      </dsp:txBody>
      <dsp:txXfrm>
        <a:off x="31028" y="4144393"/>
        <a:ext cx="6604777" cy="573546"/>
      </dsp:txXfrm>
    </dsp:sp>
    <dsp:sp modelId="{DBA13C32-B639-41DF-BFC9-F99A84D24407}">
      <dsp:nvSpPr>
        <dsp:cNvPr id="0" name=""/>
        <dsp:cNvSpPr/>
      </dsp:nvSpPr>
      <dsp:spPr>
        <a:xfrm>
          <a:off x="0" y="4795047"/>
          <a:ext cx="6666833" cy="63560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UNESCO Learning City?</a:t>
          </a:r>
        </a:p>
      </dsp:txBody>
      <dsp:txXfrm>
        <a:off x="31028" y="4826075"/>
        <a:ext cx="6604777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8B4A7-C01A-AB72-A568-6CE16C1B52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54047-FB69-D10B-C403-9B27199444C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0537" y="667512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wn Hall, Ballarat">
            <a:extLst>
              <a:ext uri="{FF2B5EF4-FFF2-40B4-BE49-F238E27FC236}">
                <a16:creationId xmlns:a16="http://schemas.microsoft.com/office/drawing/2014/main" id="{815D1662-B5FC-5525-87E6-9F925A088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Learning at City of Ballarat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Where we are at now and where we are going.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A1832-F65E-8F88-15C7-6CB30E60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Background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D453-90C7-DDD4-811C-8A4B316B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Regional city about an hour from Melbourne</a:t>
            </a:r>
          </a:p>
          <a:p>
            <a:r>
              <a:rPr lang="en-US" dirty="0">
                <a:ea typeface="Calibri"/>
                <a:cs typeface="Calibri"/>
              </a:rPr>
              <a:t>Known for our Gold Rush era history as evident in the large number of 1850s-1880s heritage buildings</a:t>
            </a:r>
          </a:p>
          <a:p>
            <a:r>
              <a:rPr lang="en-US" dirty="0">
                <a:ea typeface="Calibri"/>
                <a:cs typeface="Calibri"/>
              </a:rPr>
              <a:t>Lies on </a:t>
            </a:r>
            <a:r>
              <a:rPr lang="en-US" dirty="0" err="1">
                <a:ea typeface="Calibri"/>
                <a:cs typeface="Calibri"/>
              </a:rPr>
              <a:t>Wadawurrung</a:t>
            </a:r>
            <a:r>
              <a:rPr lang="en-US" dirty="0">
                <a:ea typeface="Calibri"/>
                <a:cs typeface="Calibri"/>
              </a:rPr>
              <a:t> and Dja </a:t>
            </a:r>
            <a:r>
              <a:rPr lang="en-US" dirty="0" err="1">
                <a:ea typeface="Calibri"/>
                <a:cs typeface="Calibri"/>
              </a:rPr>
              <a:t>Dja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Warrung</a:t>
            </a:r>
            <a:r>
              <a:rPr lang="en-US" dirty="0">
                <a:ea typeface="Calibri"/>
                <a:cs typeface="Calibri"/>
              </a:rPr>
              <a:t> country, with strong First Nations community</a:t>
            </a:r>
          </a:p>
        </p:txBody>
      </p:sp>
    </p:spTree>
    <p:extLst>
      <p:ext uri="{BB962C8B-B14F-4D97-AF65-F5344CB8AC3E}">
        <p14:creationId xmlns:p14="http://schemas.microsoft.com/office/powerpoint/2010/main" val="52368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7391B8-047F-937D-892C-A5C3F065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ea typeface="Calibri Light"/>
                <a:cs typeface="Calibri Light"/>
              </a:rPr>
              <a:t>Demographics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7" name="Content Placeholder 23">
            <a:extLst>
              <a:ext uri="{FF2B5EF4-FFF2-40B4-BE49-F238E27FC236}">
                <a16:creationId xmlns:a16="http://schemas.microsoft.com/office/drawing/2014/main" id="{58E39037-1783-8B23-81ED-2BFCD97E0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</a:rPr>
              <a:t>Period of accelerated growth – sped up due to Covid</a:t>
            </a:r>
          </a:p>
          <a:p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</a:rPr>
              <a:t>Growing diversity</a:t>
            </a:r>
          </a:p>
          <a:p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</a:rPr>
              <a:t>High percentage of single person households</a:t>
            </a:r>
          </a:p>
          <a:p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</a:rPr>
              <a:t>Significant pockets of both highly advantaged communities and highly disadvantaged pockets</a:t>
            </a:r>
          </a:p>
          <a:p>
            <a:r>
              <a:rPr lang="en-US" sz="2000" dirty="0">
                <a:solidFill>
                  <a:srgbClr val="FFFFFF"/>
                </a:solidFill>
                <a:ea typeface="Calibri"/>
                <a:cs typeface="Calibri"/>
              </a:rPr>
              <a:t>High levels of chronic illness</a:t>
            </a:r>
          </a:p>
          <a:p>
            <a:endParaRPr lang="en-US" sz="20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09C65-A0B5-ED6D-8E12-EA707BB0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04" y="1570342"/>
            <a:ext cx="5407002" cy="37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6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8C9FE-D440-72CF-EE2A-A74DB75D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Education and Learning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9BD6F-B3DE-500D-766B-FF8CE47C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Public and Private schools 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Universities</a:t>
            </a:r>
          </a:p>
          <a:p>
            <a:r>
              <a:rPr lang="en-US" dirty="0">
                <a:ea typeface="Calibri"/>
                <a:cs typeface="Calibri"/>
              </a:rPr>
              <a:t>TAFE and Vocational learning</a:t>
            </a:r>
          </a:p>
          <a:p>
            <a:r>
              <a:rPr lang="en-US" dirty="0">
                <a:ea typeface="Calibri"/>
                <a:cs typeface="Calibri"/>
              </a:rPr>
              <a:t>Informal learning facilities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Council operated learning facilities – libraries, gallery, museum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ea typeface="Calibri"/>
                <a:cs typeface="Calibri"/>
              </a:rPr>
              <a:t>Neighbourhood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>
                <a:ea typeface="Calibri"/>
                <a:cs typeface="Calibri"/>
              </a:rPr>
              <a:t>houses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Others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41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698F7DB-50DA-4359-AB57-E3DA492A0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0B2599-8958-480A-B5BB-A76A74D70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B9D5D-F87A-EC92-BF88-F92E8EFA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6650303" cy="1330518"/>
          </a:xfrm>
        </p:spPr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An expanding library and learning service</a:t>
            </a:r>
            <a:endParaRPr lang="en-US" dirty="0"/>
          </a:p>
        </p:txBody>
      </p:sp>
      <p:pic>
        <p:nvPicPr>
          <p:cNvPr id="18" name="Picture 17" descr="A new chapter for a much loved Ballarat building | ourballarat autumn 2023  | City of Ballarat">
            <a:extLst>
              <a:ext uri="{FF2B5EF4-FFF2-40B4-BE49-F238E27FC236}">
                <a16:creationId xmlns:a16="http://schemas.microsoft.com/office/drawing/2014/main" id="{327DE2CA-D3C6-F57C-678F-8902F97A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83" b="2"/>
          <a:stretch/>
        </p:blipFill>
        <p:spPr>
          <a:xfrm>
            <a:off x="8751067" y="10"/>
            <a:ext cx="3440934" cy="2285990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E1438C-8313-1F7B-9089-5CE41A603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r="7890" b="3"/>
          <a:stretch/>
        </p:blipFill>
        <p:spPr>
          <a:xfrm>
            <a:off x="8695498" y="2286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</p:spPr>
      </p:pic>
      <p:pic>
        <p:nvPicPr>
          <p:cNvPr id="20" name="Picture 19" descr="Alfredton Community Hub concept design">
            <a:extLst>
              <a:ext uri="{FF2B5EF4-FFF2-40B4-BE49-F238E27FC236}">
                <a16:creationId xmlns:a16="http://schemas.microsoft.com/office/drawing/2014/main" id="{9802A3D8-CFA5-B274-E1ED-DCDB4F8E4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32" b="3"/>
          <a:stretch/>
        </p:blipFill>
        <p:spPr>
          <a:xfrm>
            <a:off x="8689022" y="4572000"/>
            <a:ext cx="3502979" cy="228600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B12E69-C56B-8089-586D-EA7918AE6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633845"/>
              </p:ext>
            </p:extLst>
          </p:nvPr>
        </p:nvGraphicFramePr>
        <p:xfrm>
          <a:off x="1137038" y="2193779"/>
          <a:ext cx="6650302" cy="390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7904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C247F-7946-CDFF-407F-4B6DD859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Partnerships focus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526E1D-5A8A-200A-F5F3-C9FD83BBE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Calibri"/>
                <a:cs typeface="Calibri"/>
              </a:rPr>
              <a:t>Expand the learning programs offered by leveraging local expertise</a:t>
            </a:r>
          </a:p>
          <a:p>
            <a:r>
              <a:rPr lang="en-US">
                <a:ea typeface="Calibri"/>
                <a:cs typeface="Calibri"/>
              </a:rPr>
              <a:t>Connect with hard to reach community groups</a:t>
            </a:r>
          </a:p>
          <a:p>
            <a:r>
              <a:rPr lang="en-US">
                <a:ea typeface="Calibri"/>
                <a:cs typeface="Calibri"/>
              </a:rPr>
              <a:t>Bring new groups into the library or learning </a:t>
            </a:r>
            <a:r>
              <a:rPr lang="en-US" err="1">
                <a:ea typeface="Calibri"/>
                <a:cs typeface="Calibri"/>
              </a:rPr>
              <a:t>centre</a:t>
            </a:r>
          </a:p>
          <a:p>
            <a:r>
              <a:rPr lang="en-US">
                <a:ea typeface="Calibri"/>
                <a:cs typeface="Calibri"/>
              </a:rPr>
              <a:t>Take the library to other places – digital literacy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66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32D87-D804-C7A0-B7C7-43DADA4A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Working with internal networks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03ED-DF2A-62FC-ACE5-F3030BC1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000">
                <a:ea typeface="Calibri"/>
                <a:cs typeface="Calibri"/>
              </a:rPr>
              <a:t>Aging Well </a:t>
            </a:r>
            <a:endParaRPr lang="en-US" sz="10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 intergenerational storytime/writing competition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digital literacy</a:t>
            </a:r>
          </a:p>
          <a:p>
            <a:r>
              <a:rPr lang="en-US" sz="1000">
                <a:ea typeface="Calibri"/>
                <a:cs typeface="Calibri"/>
              </a:rPr>
              <a:t>Youth Services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Popcon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Co-located progras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Dungeons and Dragons</a:t>
            </a:r>
          </a:p>
          <a:p>
            <a:r>
              <a:rPr lang="en-US" sz="1000">
                <a:ea typeface="Calibri"/>
                <a:cs typeface="Calibri"/>
              </a:rPr>
              <a:t>Eureka Centre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Referendum education programs</a:t>
            </a:r>
          </a:p>
          <a:p>
            <a:r>
              <a:rPr lang="en-US" sz="1000">
                <a:ea typeface="Calibri"/>
                <a:cs typeface="Calibri"/>
              </a:rPr>
              <a:t>Art Gallery of Ballarat</a:t>
            </a:r>
          </a:p>
          <a:p>
            <a:r>
              <a:rPr lang="en-US" sz="1000">
                <a:ea typeface="Calibri"/>
                <a:cs typeface="Calibri"/>
              </a:rPr>
              <a:t>Children's and Family Services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Parent Place outreach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Aboriginal Children's Day</a:t>
            </a:r>
          </a:p>
          <a:p>
            <a:r>
              <a:rPr lang="en-US" sz="1000">
                <a:ea typeface="Calibri"/>
                <a:cs typeface="Calibri"/>
              </a:rPr>
              <a:t>Sustainable Environment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Thermal Camera and sustainable home programs</a:t>
            </a:r>
          </a:p>
          <a:p>
            <a:r>
              <a:rPr lang="en-US" sz="1000">
                <a:ea typeface="Calibri"/>
                <a:cs typeface="Calibri"/>
              </a:rPr>
              <a:t>Customer Experience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Snap, Send and Solve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Neuron Mibility – Scooter Trial</a:t>
            </a:r>
          </a:p>
          <a:p>
            <a:r>
              <a:rPr lang="en-US" sz="1000">
                <a:ea typeface="Calibri"/>
                <a:cs typeface="Calibri"/>
              </a:rPr>
              <a:t>Emeargency Management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000">
                <a:ea typeface="Calibri"/>
                <a:cs typeface="Calibri"/>
              </a:rPr>
              <a:t>Get Techy, Get Ready – preparing for emergenciens</a:t>
            </a:r>
          </a:p>
        </p:txBody>
      </p:sp>
    </p:spTree>
    <p:extLst>
      <p:ext uri="{BB962C8B-B14F-4D97-AF65-F5344CB8AC3E}">
        <p14:creationId xmlns:p14="http://schemas.microsoft.com/office/powerpoint/2010/main" val="266940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2771D-7EC9-C26D-D3F0-8BF4B238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Going beyond council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D6C8A-EFF4-1406-5771-C619441727BC}"/>
              </a:ext>
            </a:extLst>
          </p:cNvPr>
          <p:cNvSpPr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4E28F-4D71-8319-797F-D44CE851DC9E}"/>
              </a:ext>
            </a:extLst>
          </p:cNvPr>
          <p:cNvSpPr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0A2B-85F9-0CA0-85B0-BA161697D401}"/>
              </a:ext>
            </a:extLst>
          </p:cNvPr>
          <p:cNvSpPr>
            <a:spLocks/>
          </p:cNvSpPr>
          <p:nvPr/>
        </p:nvSpPr>
        <p:spPr>
          <a:xfrm>
            <a:off x="838200" y="2420267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ea typeface="Calibri"/>
                <a:cs typeface="Calibri"/>
              </a:rPr>
              <a:t>              </a:t>
            </a:r>
          </a:p>
          <a:p>
            <a:pPr>
              <a:spcAft>
                <a:spcPts val="600"/>
              </a:spcAft>
            </a:pPr>
            <a:endParaRPr lang="en-US" sz="1200" dirty="0"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FC011-8080-073A-A7D2-0D99A1F3BB07}"/>
              </a:ext>
            </a:extLst>
          </p:cNvPr>
          <p:cNvSpPr>
            <a:spLocks/>
          </p:cNvSpPr>
          <p:nvPr/>
        </p:nvSpPr>
        <p:spPr>
          <a:xfrm>
            <a:off x="6170612" y="2420267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Be Connected/Good Things Foundation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Grants for digital literacy programs for over 50s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The 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Calibri"/>
              </a:rPr>
              <a:t>Brainary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Coding, Robotics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Programs for school aged children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Coding and robotics for seniors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Food is Free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Vic Health grant to incorporate community garden at Sebastopol Library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Workshops on home veggie gardening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Smart Living Ballarat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Sustainability education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Thermal cameras and other home energy equipment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Job Victoria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Job readiness programs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cs typeface="Calibri"/>
              </a:rPr>
              <a:t>NBN Co 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cs typeface="Calibri"/>
              </a:rPr>
              <a:t>Monthly Tech Café program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cs typeface="Calibri"/>
              </a:rPr>
              <a:t>Ballarat Hacker's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cs typeface="Calibri"/>
              </a:rPr>
              <a:t>Creative technology programs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endParaRPr lang="en-US" sz="1200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4B5C7-7F52-6351-677C-7156144A8692}"/>
              </a:ext>
            </a:extLst>
          </p:cNvPr>
          <p:cNvSpPr txBox="1"/>
          <p:nvPr/>
        </p:nvSpPr>
        <p:spPr>
          <a:xfrm>
            <a:off x="562062" y="2417034"/>
            <a:ext cx="50830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>
                <a:cs typeface="Calibri"/>
              </a:rPr>
              <a:t>Neighbourhood</a:t>
            </a:r>
            <a:r>
              <a:rPr lang="en-US" sz="1200" dirty="0">
                <a:cs typeface="Calibri"/>
              </a:rPr>
              <a:t> Houses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cs typeface="Calibri"/>
              </a:rPr>
              <a:t>4 suburban </a:t>
            </a:r>
            <a:r>
              <a:rPr lang="en-US" sz="1200" dirty="0" err="1">
                <a:cs typeface="Calibri"/>
              </a:rPr>
              <a:t>Neighbourhood</a:t>
            </a:r>
            <a:r>
              <a:rPr lang="en-US" sz="1200" dirty="0">
                <a:cs typeface="Calibri"/>
              </a:rPr>
              <a:t> Houses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cs typeface="Calibri"/>
              </a:rPr>
              <a:t>Strong relationship with </a:t>
            </a:r>
            <a:r>
              <a:rPr lang="en-US" sz="1200" dirty="0" err="1">
                <a:cs typeface="Calibri"/>
              </a:rPr>
              <a:t>Wendouree</a:t>
            </a:r>
            <a:r>
              <a:rPr lang="en-US" sz="1200" dirty="0">
                <a:cs typeface="Calibri"/>
              </a:rPr>
              <a:t> – serving a very disadvantaged community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cs typeface="Calibri"/>
              </a:rPr>
              <a:t>Sharing resources and staff expertise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cs typeface="Calibri"/>
              </a:rPr>
              <a:t>Venue</a:t>
            </a: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cs typeface="Calibri"/>
              </a:rPr>
              <a:t>Western Bulldogs Football Club</a:t>
            </a:r>
            <a:endParaRPr lang="en-US" sz="1200" dirty="0">
              <a:ea typeface="Calibri"/>
              <a:cs typeface="Calibri"/>
            </a:endParaRPr>
          </a:p>
          <a:p>
            <a:pPr lvl="1"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200" dirty="0">
                <a:cs typeface="Calibri"/>
              </a:rPr>
              <a:t>Bulldogs Read school literacy program</a:t>
            </a: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cs typeface="Calibri"/>
              </a:rPr>
              <a:t>Services Victoria/Services Australia</a:t>
            </a:r>
            <a:endParaRPr lang="en-US" sz="1200" dirty="0"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Courier New,monospace"/>
              <a:buChar char="o"/>
            </a:pPr>
            <a:r>
              <a:rPr lang="en-US" sz="1200" dirty="0">
                <a:cs typeface="Calibri"/>
              </a:rPr>
              <a:t>My Gov App sessions</a:t>
            </a:r>
            <a:endParaRPr lang="en-US" sz="1200" dirty="0"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Courier New,monospace"/>
              <a:buChar char="o"/>
            </a:pPr>
            <a:r>
              <a:rPr lang="en-US" sz="1200" dirty="0">
                <a:cs typeface="Calibri"/>
              </a:rPr>
              <a:t>Getting reading for retirement</a:t>
            </a:r>
            <a:endParaRPr lang="en-US" sz="1200" dirty="0"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Courier New,monospace"/>
              <a:buChar char="o"/>
            </a:pPr>
            <a:r>
              <a:rPr lang="en-US" sz="1200" dirty="0">
                <a:cs typeface="Calibri"/>
              </a:rPr>
              <a:t>Understanding Youth Allowance </a:t>
            </a:r>
            <a:endParaRPr lang="en-US" sz="1200" dirty="0">
              <a:ea typeface="Calibri"/>
              <a:cs typeface="Calibri"/>
            </a:endParaRPr>
          </a:p>
          <a:p>
            <a:pPr marL="742950" lvl="1" indent="-285750">
              <a:spcAft>
                <a:spcPts val="600"/>
              </a:spcAft>
              <a:buFont typeface="Courier New,monospace"/>
              <a:buChar char="o"/>
            </a:pPr>
            <a:r>
              <a:rPr lang="en-US" sz="1200" dirty="0">
                <a:cs typeface="Calibri"/>
              </a:rPr>
              <a:t>Tenant rights</a:t>
            </a:r>
            <a:endParaRPr lang="en-US" sz="1200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cs typeface="Calibri"/>
              </a:rPr>
              <a:t>Clemente (Fed Uni, ACU, Smith Family, Ballarat Foundation and City of Ballarat)</a:t>
            </a:r>
            <a:endParaRPr lang="en-US" sz="1200" dirty="0">
              <a:ea typeface="Calibri"/>
              <a:cs typeface="Calibri"/>
            </a:endParaRPr>
          </a:p>
          <a:p>
            <a:pPr marL="628650" lvl="1" indent="-171450">
              <a:spcAft>
                <a:spcPts val="600"/>
              </a:spcAft>
              <a:buFont typeface="Courier New,monospace"/>
              <a:buChar char="o"/>
            </a:pPr>
            <a:r>
              <a:rPr lang="en-US" sz="1200" dirty="0">
                <a:cs typeface="Calibri"/>
              </a:rPr>
              <a:t>Program aimed at engaging individuals experiencing disadvantage with </a:t>
            </a:r>
            <a:r>
              <a:rPr lang="en-US" sz="1200" dirty="0" err="1">
                <a:cs typeface="Calibri"/>
              </a:rPr>
              <a:t>univeristy</a:t>
            </a:r>
            <a:r>
              <a:rPr lang="en-US" sz="1200" dirty="0">
                <a:cs typeface="Calibri"/>
              </a:rPr>
              <a:t> level courses in a supported and safe place.</a:t>
            </a:r>
            <a:endParaRPr lang="en-US" sz="1200" dirty="0">
              <a:ea typeface="Calibri"/>
              <a:cs typeface="Calibri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3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0B4DD-E2DE-A554-9B68-24C16C4D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Where to from here?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F7AB2A-2016-DF65-46AA-D4CD012B2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9280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551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519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Courier New,monospace</vt:lpstr>
      <vt:lpstr>office theme</vt:lpstr>
      <vt:lpstr>Learning at City of Ballarat</vt:lpstr>
      <vt:lpstr>Background</vt:lpstr>
      <vt:lpstr>Demographics</vt:lpstr>
      <vt:lpstr>Education and Learning</vt:lpstr>
      <vt:lpstr>An expanding library and learning service</vt:lpstr>
      <vt:lpstr>Partnerships focus</vt:lpstr>
      <vt:lpstr>Working with internal networks</vt:lpstr>
      <vt:lpstr>Going beyond council</vt:lpstr>
      <vt:lpstr>Where to from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Leone Wheeler</cp:lastModifiedBy>
  <cp:revision>354</cp:revision>
  <dcterms:created xsi:type="dcterms:W3CDTF">2023-12-06T00:12:48Z</dcterms:created>
  <dcterms:modified xsi:type="dcterms:W3CDTF">2023-12-12T03:41:47Z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852aec-66a6-49f3-81dd-63d5866ae0ea_Enabled">
    <vt:lpwstr>true</vt:lpwstr>
  </property>
  <property fmtid="{D5CDD505-2E9C-101B-9397-08002B2CF9AE}" pid="3" name="MSIP_Label_10852aec-66a6-49f3-81dd-63d5866ae0ea_SetDate">
    <vt:lpwstr>2023-12-06T02:46:13Z</vt:lpwstr>
  </property>
  <property fmtid="{D5CDD505-2E9C-101B-9397-08002B2CF9AE}" pid="4" name="MSIP_Label_10852aec-66a6-49f3-81dd-63d5866ae0ea_Method">
    <vt:lpwstr>Privileged</vt:lpwstr>
  </property>
  <property fmtid="{D5CDD505-2E9C-101B-9397-08002B2CF9AE}" pid="5" name="MSIP_Label_10852aec-66a6-49f3-81dd-63d5866ae0ea_Name">
    <vt:lpwstr>OFFICIAL</vt:lpwstr>
  </property>
  <property fmtid="{D5CDD505-2E9C-101B-9397-08002B2CF9AE}" pid="6" name="MSIP_Label_10852aec-66a6-49f3-81dd-63d5866ae0ea_SiteId">
    <vt:lpwstr>876d2482-2267-4e0e-a64f-e021030d7090</vt:lpwstr>
  </property>
  <property fmtid="{D5CDD505-2E9C-101B-9397-08002B2CF9AE}" pid="7" name="MSIP_Label_10852aec-66a6-49f3-81dd-63d5866ae0ea_ActionId">
    <vt:lpwstr>ebab2ebd-0d7d-4af4-b0f1-5e8af67c1c8c</vt:lpwstr>
  </property>
  <property fmtid="{D5CDD505-2E9C-101B-9397-08002B2CF9AE}" pid="8" name="MSIP_Label_10852aec-66a6-49f3-81dd-63d5866ae0ea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OFFICIAL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OFFICIAL</vt:lpwstr>
  </property>
</Properties>
</file>